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" panose="020B0604020202020204" charset="0"/>
      <p:regular r:id="rId28"/>
    </p:embeddedFont>
    <p:embeddedFont>
      <p:font typeface="Canva Sans Bold" panose="020B0604020202020204" charset="0"/>
      <p:regular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oppins Bold" panose="00000800000000000000" charset="0"/>
      <p:regular r:id="rId34"/>
    </p:embeddedFont>
    <p:embeddedFont>
      <p:font typeface="Poppins ExtraBold" panose="00000900000000000000" pitchFamily="2" charset="0"/>
      <p:regular r:id="rId35"/>
      <p:bold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1.png"/><Relationship Id="rId3" Type="http://schemas.openxmlformats.org/officeDocument/2006/relationships/image" Target="../media/image3.svg"/><Relationship Id="rId7" Type="http://schemas.openxmlformats.org/officeDocument/2006/relationships/image" Target="../media/image49.png"/><Relationship Id="rId12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22.png"/><Relationship Id="rId5" Type="http://schemas.openxmlformats.org/officeDocument/2006/relationships/image" Target="../media/image47.png"/><Relationship Id="rId10" Type="http://schemas.openxmlformats.org/officeDocument/2006/relationships/image" Target="../media/image37.svg"/><Relationship Id="rId4" Type="http://schemas.openxmlformats.org/officeDocument/2006/relationships/image" Target="../media/image15.jpe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22.png"/><Relationship Id="rId3" Type="http://schemas.openxmlformats.org/officeDocument/2006/relationships/image" Target="../media/image3.svg"/><Relationship Id="rId7" Type="http://schemas.openxmlformats.org/officeDocument/2006/relationships/image" Target="../media/image55.png"/><Relationship Id="rId12" Type="http://schemas.openxmlformats.org/officeDocument/2006/relationships/image" Target="../media/image3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36.png"/><Relationship Id="rId5" Type="http://schemas.openxmlformats.org/officeDocument/2006/relationships/image" Target="../media/image53.png"/><Relationship Id="rId15" Type="http://schemas.openxmlformats.org/officeDocument/2006/relationships/image" Target="../media/image57.png"/><Relationship Id="rId10" Type="http://schemas.openxmlformats.org/officeDocument/2006/relationships/image" Target="../media/image41.svg"/><Relationship Id="rId4" Type="http://schemas.openxmlformats.org/officeDocument/2006/relationships/image" Target="../media/image52.jpeg"/><Relationship Id="rId9" Type="http://schemas.openxmlformats.org/officeDocument/2006/relationships/image" Target="../media/image40.png"/><Relationship Id="rId1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23.sv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22.png"/><Relationship Id="rId5" Type="http://schemas.openxmlformats.org/officeDocument/2006/relationships/image" Target="../media/image59.png"/><Relationship Id="rId15" Type="http://schemas.openxmlformats.org/officeDocument/2006/relationships/image" Target="../media/image63.png"/><Relationship Id="rId10" Type="http://schemas.openxmlformats.org/officeDocument/2006/relationships/image" Target="../media/image37.svg"/><Relationship Id="rId4" Type="http://schemas.openxmlformats.org/officeDocument/2006/relationships/image" Target="../media/image3.svg"/><Relationship Id="rId9" Type="http://schemas.openxmlformats.org/officeDocument/2006/relationships/image" Target="../media/image36.png"/><Relationship Id="rId1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23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22.png"/><Relationship Id="rId5" Type="http://schemas.openxmlformats.org/officeDocument/2006/relationships/image" Target="../media/image47.png"/><Relationship Id="rId10" Type="http://schemas.openxmlformats.org/officeDocument/2006/relationships/image" Target="../media/image37.svg"/><Relationship Id="rId4" Type="http://schemas.openxmlformats.org/officeDocument/2006/relationships/image" Target="../media/image3.svg"/><Relationship Id="rId9" Type="http://schemas.openxmlformats.org/officeDocument/2006/relationships/image" Target="../media/image36.png"/><Relationship Id="rId14" Type="http://schemas.openxmlformats.org/officeDocument/2006/relationships/image" Target="../media/image66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5.svg"/><Relationship Id="rId18" Type="http://schemas.openxmlformats.org/officeDocument/2006/relationships/image" Target="../media/image71.png"/><Relationship Id="rId3" Type="http://schemas.openxmlformats.org/officeDocument/2006/relationships/image" Target="../media/image68.svg"/><Relationship Id="rId7" Type="http://schemas.openxmlformats.org/officeDocument/2006/relationships/image" Target="../media/image54.svg"/><Relationship Id="rId12" Type="http://schemas.openxmlformats.org/officeDocument/2006/relationships/image" Target="../media/image64.png"/><Relationship Id="rId17" Type="http://schemas.openxmlformats.org/officeDocument/2006/relationships/image" Target="../media/image23.svg"/><Relationship Id="rId2" Type="http://schemas.openxmlformats.org/officeDocument/2006/relationships/image" Target="../media/image67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70.svg"/><Relationship Id="rId5" Type="http://schemas.openxmlformats.org/officeDocument/2006/relationships/image" Target="../media/image43.svg"/><Relationship Id="rId15" Type="http://schemas.openxmlformats.org/officeDocument/2006/relationships/image" Target="../media/image37.svg"/><Relationship Id="rId10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3.sv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5.svg"/><Relationship Id="rId3" Type="http://schemas.openxmlformats.org/officeDocument/2006/relationships/image" Target="../media/image23.svg"/><Relationship Id="rId7" Type="http://schemas.openxmlformats.org/officeDocument/2006/relationships/image" Target="../media/image43.svg"/><Relationship Id="rId12" Type="http://schemas.openxmlformats.org/officeDocument/2006/relationships/image" Target="../media/image64.png"/><Relationship Id="rId2" Type="http://schemas.openxmlformats.org/officeDocument/2006/relationships/image" Target="../media/image22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3.svg"/><Relationship Id="rId5" Type="http://schemas.openxmlformats.org/officeDocument/2006/relationships/image" Target="../media/image68.svg"/><Relationship Id="rId15" Type="http://schemas.openxmlformats.org/officeDocument/2006/relationships/image" Target="../media/image37.svg"/><Relationship Id="rId10" Type="http://schemas.openxmlformats.org/officeDocument/2006/relationships/image" Target="../media/image2.png"/><Relationship Id="rId4" Type="http://schemas.openxmlformats.org/officeDocument/2006/relationships/image" Target="../media/image67.png"/><Relationship Id="rId9" Type="http://schemas.openxmlformats.org/officeDocument/2006/relationships/image" Target="../media/image54.sv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7.svg"/><Relationship Id="rId3" Type="http://schemas.openxmlformats.org/officeDocument/2006/relationships/image" Target="../media/image68.svg"/><Relationship Id="rId7" Type="http://schemas.openxmlformats.org/officeDocument/2006/relationships/image" Target="../media/image54.svg"/><Relationship Id="rId12" Type="http://schemas.openxmlformats.org/officeDocument/2006/relationships/image" Target="../media/image3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65.svg"/><Relationship Id="rId5" Type="http://schemas.openxmlformats.org/officeDocument/2006/relationships/image" Target="../media/image43.svg"/><Relationship Id="rId10" Type="http://schemas.openxmlformats.org/officeDocument/2006/relationships/image" Target="../media/image64.png"/><Relationship Id="rId4" Type="http://schemas.openxmlformats.org/officeDocument/2006/relationships/image" Target="../media/image42.png"/><Relationship Id="rId9" Type="http://schemas.openxmlformats.org/officeDocument/2006/relationships/image" Target="../media/image3.sv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8.svg"/><Relationship Id="rId7" Type="http://schemas.openxmlformats.org/officeDocument/2006/relationships/image" Target="../media/image54.sv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37.svg"/><Relationship Id="rId5" Type="http://schemas.openxmlformats.org/officeDocument/2006/relationships/image" Target="../media/image43.svg"/><Relationship Id="rId10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svg"/><Relationship Id="rId7" Type="http://schemas.openxmlformats.org/officeDocument/2006/relationships/image" Target="../media/image41.svg"/><Relationship Id="rId12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7.svg"/><Relationship Id="rId5" Type="http://schemas.openxmlformats.org/officeDocument/2006/relationships/image" Target="../media/image23.svg"/><Relationship Id="rId10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7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1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76.svg"/><Relationship Id="rId2" Type="http://schemas.openxmlformats.org/officeDocument/2006/relationships/image" Target="../media/image2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23.svg"/><Relationship Id="rId15" Type="http://schemas.openxmlformats.org/officeDocument/2006/relationships/image" Target="../media/image41.svg"/><Relationship Id="rId10" Type="http://schemas.openxmlformats.org/officeDocument/2006/relationships/image" Target="../media/image82.png"/><Relationship Id="rId19" Type="http://schemas.openxmlformats.org/officeDocument/2006/relationships/image" Target="../media/image9.svg"/><Relationship Id="rId4" Type="http://schemas.openxmlformats.org/officeDocument/2006/relationships/image" Target="../media/image22.png"/><Relationship Id="rId9" Type="http://schemas.openxmlformats.org/officeDocument/2006/relationships/image" Target="../media/image81.sv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1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76.svg"/><Relationship Id="rId2" Type="http://schemas.openxmlformats.org/officeDocument/2006/relationships/image" Target="../media/image2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23.svg"/><Relationship Id="rId15" Type="http://schemas.openxmlformats.org/officeDocument/2006/relationships/image" Target="../media/image41.svg"/><Relationship Id="rId10" Type="http://schemas.openxmlformats.org/officeDocument/2006/relationships/image" Target="../media/image82.png"/><Relationship Id="rId19" Type="http://schemas.openxmlformats.org/officeDocument/2006/relationships/image" Target="../media/image9.svg"/><Relationship Id="rId4" Type="http://schemas.openxmlformats.org/officeDocument/2006/relationships/image" Target="../media/image22.png"/><Relationship Id="rId9" Type="http://schemas.openxmlformats.org/officeDocument/2006/relationships/image" Target="../media/image81.sv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28.svg"/><Relationship Id="rId4" Type="http://schemas.openxmlformats.org/officeDocument/2006/relationships/image" Target="../media/image24.jpe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3.svg"/><Relationship Id="rId7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.svg"/><Relationship Id="rId4" Type="http://schemas.openxmlformats.org/officeDocument/2006/relationships/image" Target="../media/image29.jpe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svg"/><Relationship Id="rId7" Type="http://schemas.openxmlformats.org/officeDocument/2006/relationships/image" Target="../media/image35.svg"/><Relationship Id="rId12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3.svg"/><Relationship Id="rId5" Type="http://schemas.openxmlformats.org/officeDocument/2006/relationships/image" Target="../media/image33.svg"/><Relationship Id="rId10" Type="http://schemas.openxmlformats.org/officeDocument/2006/relationships/image" Target="../media/image22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.svg"/><Relationship Id="rId7" Type="http://schemas.openxmlformats.org/officeDocument/2006/relationships/image" Target="../media/image40.png"/><Relationship Id="rId12" Type="http://schemas.openxmlformats.org/officeDocument/2006/relationships/image" Target="../media/image3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36.png"/><Relationship Id="rId5" Type="http://schemas.openxmlformats.org/officeDocument/2006/relationships/image" Target="../media/image23.svg"/><Relationship Id="rId10" Type="http://schemas.openxmlformats.org/officeDocument/2006/relationships/image" Target="../media/image43.svg"/><Relationship Id="rId4" Type="http://schemas.openxmlformats.org/officeDocument/2006/relationships/image" Target="../media/image22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.sv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10" Type="http://schemas.openxmlformats.org/officeDocument/2006/relationships/image" Target="../media/image23.svg"/><Relationship Id="rId4" Type="http://schemas.openxmlformats.org/officeDocument/2006/relationships/image" Target="../media/image44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618527" y="-1745836"/>
            <a:ext cx="6304087" cy="6304087"/>
          </a:xfrm>
          <a:custGeom>
            <a:avLst/>
            <a:gdLst/>
            <a:ahLst/>
            <a:cxnLst/>
            <a:rect l="l" t="t" r="r" b="b"/>
            <a:pathLst>
              <a:path w="6304087" h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02675" y="8880742"/>
            <a:ext cx="2284867" cy="2284867"/>
          </a:xfrm>
          <a:custGeom>
            <a:avLst/>
            <a:gdLst/>
            <a:ahLst/>
            <a:cxnLst/>
            <a:rect l="l" t="t" r="r" b="b"/>
            <a:pathLst>
              <a:path w="2284867" h="2284867">
                <a:moveTo>
                  <a:pt x="0" y="0"/>
                </a:moveTo>
                <a:lnTo>
                  <a:pt x="2284867" y="0"/>
                </a:lnTo>
                <a:lnTo>
                  <a:pt x="2284867" y="2284867"/>
                </a:lnTo>
                <a:lnTo>
                  <a:pt x="0" y="2284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59458" y="7928809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44408" y="805404"/>
            <a:ext cx="1782033" cy="1731943"/>
          </a:xfrm>
          <a:custGeom>
            <a:avLst/>
            <a:gdLst/>
            <a:ahLst/>
            <a:cxnLst/>
            <a:rect l="l" t="t" r="r" b="b"/>
            <a:pathLst>
              <a:path w="1782033" h="1731943">
                <a:moveTo>
                  <a:pt x="0" y="0"/>
                </a:moveTo>
                <a:lnTo>
                  <a:pt x="1782033" y="0"/>
                </a:lnTo>
                <a:lnTo>
                  <a:pt x="1782033" y="1731944"/>
                </a:lnTo>
                <a:lnTo>
                  <a:pt x="0" y="1731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387900" y="920750"/>
            <a:ext cx="11884223" cy="10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</a:rPr>
              <a:t>Green University of Bangladesh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32538" y="2223023"/>
            <a:ext cx="10994946" cy="105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 Bold"/>
              </a:rPr>
              <a:t>Department Of Computer Science and Engineering(CSE)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41926" y="3233474"/>
            <a:ext cx="937617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Course Title: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  Object-Oriented Programming Lab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18739" y="3787326"/>
            <a:ext cx="7296984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"/>
              </a:rPr>
              <a:t>Course Code: CSE-202             Section: PC-221-DL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7785" y="4525010"/>
            <a:ext cx="8004453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oppins Bold"/>
              </a:rPr>
              <a:t>Topic:</a:t>
            </a:r>
            <a:r>
              <a:rPr lang="en-US" sz="3399">
                <a:solidFill>
                  <a:srgbClr val="FFFFFF"/>
                </a:solidFill>
                <a:latin typeface="Poppins"/>
              </a:rPr>
              <a:t> Student Management 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477000"/>
            <a:ext cx="6407393" cy="219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Poppins Bold"/>
              </a:rPr>
              <a:t>Presented by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Md. Mahim Hossain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ID: 221902082    </a:t>
            </a:r>
          </a:p>
          <a:p>
            <a:pPr algn="ctr">
              <a:lnSpc>
                <a:spcPts val="4512"/>
              </a:lnSpc>
            </a:pPr>
            <a:endParaRPr lang="en-US" sz="2799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93618" y="6477000"/>
            <a:ext cx="8565682" cy="271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Poppins Bold"/>
              </a:rPr>
              <a:t>Presented to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</a:rPr>
              <a:t>Sagufta Sabah Nakshi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</a:rPr>
              <a:t>Lecturer, Dept. of CSE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</a:rPr>
              <a:t>Green University Of Bangladesh</a:t>
            </a:r>
          </a:p>
          <a:p>
            <a:pPr algn="ctr">
              <a:lnSpc>
                <a:spcPts val="4759"/>
              </a:lnSpc>
            </a:pPr>
            <a:endParaRPr lang="en-US" sz="28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46309" y="6106256"/>
            <a:ext cx="6304087" cy="6304087"/>
          </a:xfrm>
          <a:custGeom>
            <a:avLst/>
            <a:gdLst/>
            <a:ahLst/>
            <a:cxnLst/>
            <a:rect l="l" t="t" r="r" b="b"/>
            <a:pathLst>
              <a:path w="6304087" h="6304087">
                <a:moveTo>
                  <a:pt x="0" y="0"/>
                </a:moveTo>
                <a:lnTo>
                  <a:pt x="6304087" y="0"/>
                </a:lnTo>
                <a:lnTo>
                  <a:pt x="6304087" y="6304088"/>
                </a:lnTo>
                <a:lnTo>
                  <a:pt x="0" y="630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8413" y="4975398"/>
            <a:ext cx="5135302" cy="5135282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9582" r="-395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188405" y="5229760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4" y="0"/>
                </a:lnTo>
                <a:lnTo>
                  <a:pt x="951934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-486864" y="-419231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  <p:sp>
        <p:nvSpPr>
          <p:cNvPr id="9" name="Freeform 9"/>
          <p:cNvSpPr/>
          <p:nvPr/>
        </p:nvSpPr>
        <p:spPr>
          <a:xfrm rot="1408875">
            <a:off x="9567842" y="2565079"/>
            <a:ext cx="1257558" cy="910158"/>
          </a:xfrm>
          <a:custGeom>
            <a:avLst/>
            <a:gdLst/>
            <a:ahLst/>
            <a:cxnLst/>
            <a:rect l="l" t="t" r="r" b="b"/>
            <a:pathLst>
              <a:path w="1257558" h="910158">
                <a:moveTo>
                  <a:pt x="0" y="0"/>
                </a:moveTo>
                <a:lnTo>
                  <a:pt x="1257558" y="0"/>
                </a:lnTo>
                <a:lnTo>
                  <a:pt x="1257558" y="910157"/>
                </a:lnTo>
                <a:lnTo>
                  <a:pt x="0" y="910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074426" y="1231652"/>
            <a:ext cx="5343076" cy="825748"/>
          </a:xfrm>
          <a:custGeom>
            <a:avLst/>
            <a:gdLst/>
            <a:ahLst/>
            <a:cxnLst/>
            <a:rect l="l" t="t" r="r" b="b"/>
            <a:pathLst>
              <a:path w="5343076" h="825748">
                <a:moveTo>
                  <a:pt x="0" y="0"/>
                </a:moveTo>
                <a:lnTo>
                  <a:pt x="5343075" y="0"/>
                </a:lnTo>
                <a:lnTo>
                  <a:pt x="5343075" y="825748"/>
                </a:lnTo>
                <a:lnTo>
                  <a:pt x="0" y="8257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809923" y="613889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5"/>
                </a:lnTo>
                <a:lnTo>
                  <a:pt x="0" y="546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986957" y="764117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9"/>
                </a:lnTo>
                <a:lnTo>
                  <a:pt x="0" y="2457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608805" y="2721307"/>
            <a:ext cx="11201118" cy="6315870"/>
          </a:xfrm>
          <a:custGeom>
            <a:avLst/>
            <a:gdLst/>
            <a:ahLst/>
            <a:cxnLst/>
            <a:rect l="l" t="t" r="r" b="b"/>
            <a:pathLst>
              <a:path w="11201118" h="6315870">
                <a:moveTo>
                  <a:pt x="0" y="0"/>
                </a:moveTo>
                <a:lnTo>
                  <a:pt x="11201118" y="0"/>
                </a:lnTo>
                <a:lnTo>
                  <a:pt x="11201118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664372" y="1266701"/>
            <a:ext cx="416318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Main Dashboard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56107" y="778396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RESULT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84560" y="-3546614"/>
            <a:ext cx="9942540" cy="9942540"/>
          </a:xfrm>
          <a:custGeom>
            <a:avLst/>
            <a:gdLst/>
            <a:ahLst/>
            <a:cxnLst/>
            <a:rect l="l" t="t" r="r" b="b"/>
            <a:pathLst>
              <a:path w="9942540" h="9942540">
                <a:moveTo>
                  <a:pt x="0" y="0"/>
                </a:moveTo>
                <a:lnTo>
                  <a:pt x="9942540" y="0"/>
                </a:lnTo>
                <a:lnTo>
                  <a:pt x="9942540" y="9942540"/>
                </a:lnTo>
                <a:lnTo>
                  <a:pt x="0" y="994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801255" y="3861849"/>
            <a:ext cx="4790764" cy="6843949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lnTo>
                    <a:pt x="2222500" y="6350000"/>
                  </a:ln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lnTo>
                    <a:pt x="2222500" y="0"/>
                  </a:ln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76984" r="-7698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6166856" y="7283823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28025" y="7283823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3817247">
            <a:off x="13601700" y="7104470"/>
            <a:ext cx="7315200" cy="1310640"/>
          </a:xfrm>
          <a:custGeom>
            <a:avLst/>
            <a:gdLst/>
            <a:ahLst/>
            <a:cxnLst/>
            <a:rect l="l" t="t" r="r" b="b"/>
            <a:pathLst>
              <a:path w="7315200" h="1310640">
                <a:moveTo>
                  <a:pt x="0" y="0"/>
                </a:moveTo>
                <a:lnTo>
                  <a:pt x="7315200" y="0"/>
                </a:lnTo>
                <a:lnTo>
                  <a:pt x="7315200" y="1310640"/>
                </a:lnTo>
                <a:lnTo>
                  <a:pt x="0" y="1310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446533" y="2539595"/>
            <a:ext cx="7018849" cy="4114800"/>
          </a:xfrm>
          <a:custGeom>
            <a:avLst/>
            <a:gdLst/>
            <a:ahLst/>
            <a:cxnLst/>
            <a:rect l="l" t="t" r="r" b="b"/>
            <a:pathLst>
              <a:path w="7018849" h="4114800">
                <a:moveTo>
                  <a:pt x="0" y="0"/>
                </a:moveTo>
                <a:lnTo>
                  <a:pt x="7018849" y="0"/>
                </a:lnTo>
                <a:lnTo>
                  <a:pt x="70188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169605" y="7463466"/>
            <a:ext cx="2697467" cy="2697467"/>
          </a:xfrm>
          <a:custGeom>
            <a:avLst/>
            <a:gdLst/>
            <a:ahLst/>
            <a:cxnLst/>
            <a:rect l="l" t="t" r="r" b="b"/>
            <a:pathLst>
              <a:path w="2697467" h="2697467">
                <a:moveTo>
                  <a:pt x="0" y="0"/>
                </a:moveTo>
                <a:lnTo>
                  <a:pt x="2697467" y="0"/>
                </a:lnTo>
                <a:lnTo>
                  <a:pt x="2697467" y="2697467"/>
                </a:lnTo>
                <a:lnTo>
                  <a:pt x="0" y="26974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5097800" y="1190862"/>
            <a:ext cx="2697467" cy="2697467"/>
          </a:xfrm>
          <a:custGeom>
            <a:avLst/>
            <a:gdLst/>
            <a:ahLst/>
            <a:cxnLst/>
            <a:rect l="l" t="t" r="r" b="b"/>
            <a:pathLst>
              <a:path w="2697467" h="2697467">
                <a:moveTo>
                  <a:pt x="0" y="0"/>
                </a:moveTo>
                <a:lnTo>
                  <a:pt x="2697467" y="0"/>
                </a:lnTo>
                <a:lnTo>
                  <a:pt x="2697467" y="2697467"/>
                </a:lnTo>
                <a:lnTo>
                  <a:pt x="0" y="26974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05335" y="1401740"/>
            <a:ext cx="4448055" cy="687427"/>
          </a:xfrm>
          <a:custGeom>
            <a:avLst/>
            <a:gdLst/>
            <a:ahLst/>
            <a:cxnLst/>
            <a:rect l="l" t="t" r="r" b="b"/>
            <a:pathLst>
              <a:path w="4448055" h="687427">
                <a:moveTo>
                  <a:pt x="0" y="0"/>
                </a:moveTo>
                <a:lnTo>
                  <a:pt x="4448055" y="0"/>
                </a:lnTo>
                <a:lnTo>
                  <a:pt x="4448055" y="687427"/>
                </a:lnTo>
                <a:lnTo>
                  <a:pt x="0" y="687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809923" y="613889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5"/>
                </a:lnTo>
                <a:lnTo>
                  <a:pt x="0" y="546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986957" y="764117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9"/>
                </a:lnTo>
                <a:lnTo>
                  <a:pt x="0" y="245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798037" y="1778750"/>
            <a:ext cx="11182585" cy="7736182"/>
          </a:xfrm>
          <a:custGeom>
            <a:avLst/>
            <a:gdLst/>
            <a:ahLst/>
            <a:cxnLst/>
            <a:rect l="l" t="t" r="r" b="b"/>
            <a:pathLst>
              <a:path w="11182585" h="7736182">
                <a:moveTo>
                  <a:pt x="0" y="0"/>
                </a:moveTo>
                <a:lnTo>
                  <a:pt x="11182585" y="0"/>
                </a:lnTo>
                <a:lnTo>
                  <a:pt x="11182585" y="7736182"/>
                </a:lnTo>
                <a:lnTo>
                  <a:pt x="0" y="773618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6119" b="-6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1" y="1457593"/>
            <a:ext cx="4588376" cy="658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7" dirty="0">
                <a:solidFill>
                  <a:srgbClr val="000000"/>
                </a:solidFill>
                <a:latin typeface="Canva Sans Bold"/>
              </a:rPr>
              <a:t>Add Student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56107" y="778396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RESULT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643076" y="1156738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18106" y="3389644"/>
            <a:ext cx="12251789" cy="3853744"/>
          </a:xfrm>
          <a:custGeom>
            <a:avLst/>
            <a:gdLst/>
            <a:ahLst/>
            <a:cxnLst/>
            <a:rect l="l" t="t" r="r" b="b"/>
            <a:pathLst>
              <a:path w="12251789" h="3853744">
                <a:moveTo>
                  <a:pt x="0" y="0"/>
                </a:moveTo>
                <a:lnTo>
                  <a:pt x="12251788" y="0"/>
                </a:lnTo>
                <a:lnTo>
                  <a:pt x="12251788" y="3853745"/>
                </a:lnTo>
                <a:lnTo>
                  <a:pt x="0" y="3853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36568" y="7523503"/>
            <a:ext cx="1095091" cy="1095091"/>
          </a:xfrm>
          <a:custGeom>
            <a:avLst/>
            <a:gdLst/>
            <a:ahLst/>
            <a:cxnLst/>
            <a:rect l="l" t="t" r="r" b="b"/>
            <a:pathLst>
              <a:path w="1095091" h="1095091">
                <a:moveTo>
                  <a:pt x="0" y="0"/>
                </a:moveTo>
                <a:lnTo>
                  <a:pt x="1095090" y="0"/>
                </a:lnTo>
                <a:lnTo>
                  <a:pt x="1095090" y="1095091"/>
                </a:lnTo>
                <a:lnTo>
                  <a:pt x="0" y="109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43076" y="5928923"/>
            <a:ext cx="593492" cy="593492"/>
          </a:xfrm>
          <a:custGeom>
            <a:avLst/>
            <a:gdLst/>
            <a:ahLst/>
            <a:cxnLst/>
            <a:rect l="l" t="t" r="r" b="b"/>
            <a:pathLst>
              <a:path w="593492" h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4956342" y="2014899"/>
            <a:ext cx="1095091" cy="1095091"/>
          </a:xfrm>
          <a:custGeom>
            <a:avLst/>
            <a:gdLst/>
            <a:ahLst/>
            <a:cxnLst/>
            <a:rect l="l" t="t" r="r" b="b"/>
            <a:pathLst>
              <a:path w="1095091" h="1095091">
                <a:moveTo>
                  <a:pt x="0" y="0"/>
                </a:moveTo>
                <a:lnTo>
                  <a:pt x="1095090" y="0"/>
                </a:lnTo>
                <a:lnTo>
                  <a:pt x="1095090" y="1095090"/>
                </a:lnTo>
                <a:lnTo>
                  <a:pt x="0" y="109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6051432" y="4111077"/>
            <a:ext cx="593492" cy="593492"/>
          </a:xfrm>
          <a:custGeom>
            <a:avLst/>
            <a:gdLst/>
            <a:ahLst/>
            <a:cxnLst/>
            <a:rect l="l" t="t" r="r" b="b"/>
            <a:pathLst>
              <a:path w="593492" h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783333" y="8945430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4" y="0"/>
                </a:lnTo>
                <a:lnTo>
                  <a:pt x="951934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488693" y="9025665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  <p:sp>
        <p:nvSpPr>
          <p:cNvPr id="11" name="Freeform 11"/>
          <p:cNvSpPr/>
          <p:nvPr/>
        </p:nvSpPr>
        <p:spPr>
          <a:xfrm rot="5400000">
            <a:off x="14074296" y="92784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452424" y="-585573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14252678" y="6225669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554198" y="1069695"/>
            <a:ext cx="5204058" cy="804263"/>
          </a:xfrm>
          <a:custGeom>
            <a:avLst/>
            <a:gdLst/>
            <a:ahLst/>
            <a:cxnLst/>
            <a:rect l="l" t="t" r="r" b="b"/>
            <a:pathLst>
              <a:path w="5204058" h="804263">
                <a:moveTo>
                  <a:pt x="0" y="0"/>
                </a:moveTo>
                <a:lnTo>
                  <a:pt x="5204057" y="0"/>
                </a:lnTo>
                <a:lnTo>
                  <a:pt x="5204057" y="804264"/>
                </a:lnTo>
                <a:lnTo>
                  <a:pt x="0" y="8042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809923" y="613889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5"/>
                </a:lnTo>
                <a:lnTo>
                  <a:pt x="0" y="54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986957" y="764117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9"/>
                </a:lnTo>
                <a:lnTo>
                  <a:pt x="0" y="2457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625529" y="6888030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063233" y="2494889"/>
            <a:ext cx="11440654" cy="7246040"/>
          </a:xfrm>
          <a:custGeom>
            <a:avLst/>
            <a:gdLst/>
            <a:ahLst/>
            <a:cxnLst/>
            <a:rect l="l" t="t" r="r" b="b"/>
            <a:pathLst>
              <a:path w="11440654" h="7246040">
                <a:moveTo>
                  <a:pt x="0" y="0"/>
                </a:moveTo>
                <a:lnTo>
                  <a:pt x="11440654" y="0"/>
                </a:lnTo>
                <a:lnTo>
                  <a:pt x="11440654" y="7246040"/>
                </a:lnTo>
                <a:lnTo>
                  <a:pt x="0" y="72460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1623" b="-11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074635" y="1090063"/>
            <a:ext cx="416318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Successfully Added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356107" y="778396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RESULT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159042" y="5651613"/>
            <a:ext cx="5135302" cy="513528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9582" r="-395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732370" y="4160267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-365615" y="-358986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4590556" y="667209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668208" y="1158061"/>
            <a:ext cx="5343076" cy="825748"/>
          </a:xfrm>
          <a:custGeom>
            <a:avLst/>
            <a:gdLst/>
            <a:ahLst/>
            <a:cxnLst/>
            <a:rect l="l" t="t" r="r" b="b"/>
            <a:pathLst>
              <a:path w="5343076" h="825748">
                <a:moveTo>
                  <a:pt x="0" y="0"/>
                </a:moveTo>
                <a:lnTo>
                  <a:pt x="5343075" y="0"/>
                </a:lnTo>
                <a:lnTo>
                  <a:pt x="5343075" y="825749"/>
                </a:lnTo>
                <a:lnTo>
                  <a:pt x="0" y="8257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809923" y="613889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5"/>
                </a:lnTo>
                <a:lnTo>
                  <a:pt x="0" y="54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986957" y="764117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9"/>
                </a:lnTo>
                <a:lnTo>
                  <a:pt x="0" y="2457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484863" y="2564872"/>
            <a:ext cx="11201118" cy="6315870"/>
          </a:xfrm>
          <a:custGeom>
            <a:avLst/>
            <a:gdLst/>
            <a:ahLst/>
            <a:cxnLst/>
            <a:rect l="l" t="t" r="r" b="b"/>
            <a:pathLst>
              <a:path w="11201118" h="6315870">
                <a:moveTo>
                  <a:pt x="0" y="0"/>
                </a:moveTo>
                <a:lnTo>
                  <a:pt x="11201118" y="0"/>
                </a:lnTo>
                <a:lnTo>
                  <a:pt x="11201118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3427782" y="2564872"/>
            <a:ext cx="3928325" cy="353549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258154" y="1193110"/>
            <a:ext cx="416318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Main Dashboard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56107" y="778396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21387" y="337057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310480" y="6482680"/>
            <a:ext cx="3493839" cy="4114800"/>
          </a:xfrm>
          <a:custGeom>
            <a:avLst/>
            <a:gdLst/>
            <a:ahLst/>
            <a:cxnLst/>
            <a:rect l="l" t="t" r="r" b="b"/>
            <a:pathLst>
              <a:path w="3493839" h="4114800">
                <a:moveTo>
                  <a:pt x="0" y="0"/>
                </a:moveTo>
                <a:lnTo>
                  <a:pt x="3493840" y="0"/>
                </a:lnTo>
                <a:lnTo>
                  <a:pt x="3493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-2935143" y="2715259"/>
            <a:ext cx="7315200" cy="1310640"/>
          </a:xfrm>
          <a:custGeom>
            <a:avLst/>
            <a:gdLst/>
            <a:ahLst/>
            <a:cxnLst/>
            <a:rect l="l" t="t" r="r" b="b"/>
            <a:pathLst>
              <a:path w="7315200" h="1310640">
                <a:moveTo>
                  <a:pt x="0" y="0"/>
                </a:moveTo>
                <a:lnTo>
                  <a:pt x="7315200" y="0"/>
                </a:lnTo>
                <a:lnTo>
                  <a:pt x="7315200" y="1310640"/>
                </a:lnTo>
                <a:lnTo>
                  <a:pt x="0" y="1310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571750" y="4399915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173200" y="4399915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241673" y="7752079"/>
            <a:ext cx="15400916" cy="532032"/>
          </a:xfrm>
          <a:custGeom>
            <a:avLst/>
            <a:gdLst/>
            <a:ahLst/>
            <a:cxnLst/>
            <a:rect l="l" t="t" r="r" b="b"/>
            <a:pathLst>
              <a:path w="15400916" h="532032">
                <a:moveTo>
                  <a:pt x="0" y="0"/>
                </a:moveTo>
                <a:lnTo>
                  <a:pt x="15400915" y="0"/>
                </a:lnTo>
                <a:lnTo>
                  <a:pt x="15400915" y="532032"/>
                </a:lnTo>
                <a:lnTo>
                  <a:pt x="0" y="532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241673" y="3769628"/>
            <a:ext cx="15400916" cy="532032"/>
          </a:xfrm>
          <a:custGeom>
            <a:avLst/>
            <a:gdLst/>
            <a:ahLst/>
            <a:cxnLst/>
            <a:rect l="l" t="t" r="r" b="b"/>
            <a:pathLst>
              <a:path w="15400916" h="532032">
                <a:moveTo>
                  <a:pt x="0" y="0"/>
                </a:moveTo>
                <a:lnTo>
                  <a:pt x="15400915" y="0"/>
                </a:lnTo>
                <a:lnTo>
                  <a:pt x="15400915" y="532031"/>
                </a:lnTo>
                <a:lnTo>
                  <a:pt x="0" y="532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10800000">
            <a:off x="15432153" y="6793161"/>
            <a:ext cx="3493839" cy="4114800"/>
          </a:xfrm>
          <a:custGeom>
            <a:avLst/>
            <a:gdLst/>
            <a:ahLst/>
            <a:cxnLst/>
            <a:rect l="l" t="t" r="r" b="b"/>
            <a:pathLst>
              <a:path w="3493839" h="4114800">
                <a:moveTo>
                  <a:pt x="0" y="0"/>
                </a:moveTo>
                <a:lnTo>
                  <a:pt x="3493839" y="0"/>
                </a:lnTo>
                <a:lnTo>
                  <a:pt x="349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14714423" y="-478522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58752" y="1851321"/>
            <a:ext cx="4901771" cy="757546"/>
          </a:xfrm>
          <a:custGeom>
            <a:avLst/>
            <a:gdLst/>
            <a:ahLst/>
            <a:cxnLst/>
            <a:rect l="l" t="t" r="r" b="b"/>
            <a:pathLst>
              <a:path w="4901771" h="757546">
                <a:moveTo>
                  <a:pt x="0" y="0"/>
                </a:moveTo>
                <a:lnTo>
                  <a:pt x="4901771" y="0"/>
                </a:lnTo>
                <a:lnTo>
                  <a:pt x="4901771" y="757547"/>
                </a:lnTo>
                <a:lnTo>
                  <a:pt x="0" y="7575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6809923" y="613889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5"/>
                </a:lnTo>
                <a:lnTo>
                  <a:pt x="0" y="546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986957" y="764117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9"/>
                </a:lnTo>
                <a:lnTo>
                  <a:pt x="0" y="2457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571750" y="4396910"/>
            <a:ext cx="14772266" cy="3151240"/>
          </a:xfrm>
          <a:custGeom>
            <a:avLst/>
            <a:gdLst/>
            <a:ahLst/>
            <a:cxnLst/>
            <a:rect l="l" t="t" r="r" b="b"/>
            <a:pathLst>
              <a:path w="15111874" h="3904044">
                <a:moveTo>
                  <a:pt x="0" y="0"/>
                </a:moveTo>
                <a:lnTo>
                  <a:pt x="15111874" y="0"/>
                </a:lnTo>
                <a:lnTo>
                  <a:pt x="15111874" y="3904043"/>
                </a:lnTo>
                <a:lnTo>
                  <a:pt x="0" y="390404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1291" b="-1907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14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28046" y="1852269"/>
            <a:ext cx="41631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View Student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356107" y="778396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RESULT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585" y="422522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9"/>
                </a:lnTo>
                <a:lnTo>
                  <a:pt x="0" y="245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86600" y="350703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310480" y="6482680"/>
            <a:ext cx="3493839" cy="4114800"/>
          </a:xfrm>
          <a:custGeom>
            <a:avLst/>
            <a:gdLst/>
            <a:ahLst/>
            <a:cxnLst/>
            <a:rect l="l" t="t" r="r" b="b"/>
            <a:pathLst>
              <a:path w="3493839" h="4114800">
                <a:moveTo>
                  <a:pt x="0" y="0"/>
                </a:moveTo>
                <a:lnTo>
                  <a:pt x="3493840" y="0"/>
                </a:lnTo>
                <a:lnTo>
                  <a:pt x="3493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-3002280" y="2851716"/>
            <a:ext cx="7315200" cy="1310640"/>
          </a:xfrm>
          <a:custGeom>
            <a:avLst/>
            <a:gdLst/>
            <a:ahLst/>
            <a:cxnLst/>
            <a:rect l="l" t="t" r="r" b="b"/>
            <a:pathLst>
              <a:path w="7315200" h="1310640">
                <a:moveTo>
                  <a:pt x="0" y="0"/>
                </a:moveTo>
                <a:lnTo>
                  <a:pt x="7315200" y="0"/>
                </a:lnTo>
                <a:lnTo>
                  <a:pt x="7315200" y="1310640"/>
                </a:lnTo>
                <a:lnTo>
                  <a:pt x="0" y="13106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4779457" y="6172200"/>
            <a:ext cx="3493839" cy="4114800"/>
          </a:xfrm>
          <a:custGeom>
            <a:avLst/>
            <a:gdLst/>
            <a:ahLst/>
            <a:cxnLst/>
            <a:rect l="l" t="t" r="r" b="b"/>
            <a:pathLst>
              <a:path w="3493839" h="4114800">
                <a:moveTo>
                  <a:pt x="0" y="0"/>
                </a:moveTo>
                <a:lnTo>
                  <a:pt x="3493839" y="0"/>
                </a:lnTo>
                <a:lnTo>
                  <a:pt x="349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4741357" y="-645864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43262" y="1158194"/>
            <a:ext cx="5343076" cy="825748"/>
          </a:xfrm>
          <a:custGeom>
            <a:avLst/>
            <a:gdLst/>
            <a:ahLst/>
            <a:cxnLst/>
            <a:rect l="l" t="t" r="r" b="b"/>
            <a:pathLst>
              <a:path w="5343076" h="825748">
                <a:moveTo>
                  <a:pt x="0" y="0"/>
                </a:moveTo>
                <a:lnTo>
                  <a:pt x="5343076" y="0"/>
                </a:lnTo>
                <a:lnTo>
                  <a:pt x="5343076" y="825748"/>
                </a:lnTo>
                <a:lnTo>
                  <a:pt x="0" y="8257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177918" y="2151821"/>
            <a:ext cx="10119944" cy="6885356"/>
          </a:xfrm>
          <a:custGeom>
            <a:avLst/>
            <a:gdLst/>
            <a:ahLst/>
            <a:cxnLst/>
            <a:rect l="l" t="t" r="r" b="b"/>
            <a:pathLst>
              <a:path w="10119944" h="6885356">
                <a:moveTo>
                  <a:pt x="0" y="0"/>
                </a:moveTo>
                <a:lnTo>
                  <a:pt x="10119944" y="0"/>
                </a:lnTo>
                <a:lnTo>
                  <a:pt x="10119944" y="6885356"/>
                </a:lnTo>
                <a:lnTo>
                  <a:pt x="0" y="6885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9062" b="-51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52266" y="1238010"/>
            <a:ext cx="3725069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 Bold"/>
              </a:rPr>
              <a:t>Update Details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86600" y="350703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81701" y="6413003"/>
            <a:ext cx="4190670" cy="4935478"/>
          </a:xfrm>
          <a:custGeom>
            <a:avLst/>
            <a:gdLst/>
            <a:ahLst/>
            <a:cxnLst/>
            <a:rect l="l" t="t" r="r" b="b"/>
            <a:pathLst>
              <a:path w="4190670" h="4935478">
                <a:moveTo>
                  <a:pt x="0" y="0"/>
                </a:moveTo>
                <a:lnTo>
                  <a:pt x="4190669" y="0"/>
                </a:lnTo>
                <a:lnTo>
                  <a:pt x="4190669" y="4935478"/>
                </a:lnTo>
                <a:lnTo>
                  <a:pt x="0" y="4935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3854410" y="2299422"/>
            <a:ext cx="8109130" cy="1452886"/>
          </a:xfrm>
          <a:custGeom>
            <a:avLst/>
            <a:gdLst/>
            <a:ahLst/>
            <a:cxnLst/>
            <a:rect l="l" t="t" r="r" b="b"/>
            <a:pathLst>
              <a:path w="8109130" h="1452886">
                <a:moveTo>
                  <a:pt x="0" y="0"/>
                </a:moveTo>
                <a:lnTo>
                  <a:pt x="8109130" y="0"/>
                </a:lnTo>
                <a:lnTo>
                  <a:pt x="8109130" y="1452886"/>
                </a:lnTo>
                <a:lnTo>
                  <a:pt x="0" y="1452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4939061" y="6515101"/>
            <a:ext cx="3493839" cy="4114800"/>
          </a:xfrm>
          <a:custGeom>
            <a:avLst/>
            <a:gdLst/>
            <a:ahLst/>
            <a:cxnLst/>
            <a:rect l="l" t="t" r="r" b="b"/>
            <a:pathLst>
              <a:path w="3493839" h="4114800">
                <a:moveTo>
                  <a:pt x="0" y="0"/>
                </a:moveTo>
                <a:lnTo>
                  <a:pt x="3493840" y="0"/>
                </a:lnTo>
                <a:lnTo>
                  <a:pt x="3493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4590481" y="-38100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1981164"/>
            <a:ext cx="5853695" cy="904662"/>
          </a:xfrm>
          <a:custGeom>
            <a:avLst/>
            <a:gdLst/>
            <a:ahLst/>
            <a:cxnLst/>
            <a:rect l="l" t="t" r="r" b="b"/>
            <a:pathLst>
              <a:path w="5853695" h="904662">
                <a:moveTo>
                  <a:pt x="0" y="0"/>
                </a:moveTo>
                <a:lnTo>
                  <a:pt x="5853695" y="0"/>
                </a:lnTo>
                <a:lnTo>
                  <a:pt x="5853695" y="904662"/>
                </a:lnTo>
                <a:lnTo>
                  <a:pt x="0" y="9046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882395" y="3179301"/>
            <a:ext cx="8751983" cy="5701442"/>
          </a:xfrm>
          <a:custGeom>
            <a:avLst/>
            <a:gdLst/>
            <a:ahLst/>
            <a:cxnLst/>
            <a:rect l="l" t="t" r="r" b="b"/>
            <a:pathLst>
              <a:path w="8751983" h="5701442">
                <a:moveTo>
                  <a:pt x="0" y="0"/>
                </a:moveTo>
                <a:lnTo>
                  <a:pt x="8751983" y="0"/>
                </a:lnTo>
                <a:lnTo>
                  <a:pt x="8751983" y="5701441"/>
                </a:lnTo>
                <a:lnTo>
                  <a:pt x="0" y="57014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0036" b="-10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8026" y="2109963"/>
            <a:ext cx="47950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Successfully  Updated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86600" y="350703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297150" y="6647524"/>
            <a:ext cx="4030489" cy="4746828"/>
          </a:xfrm>
          <a:custGeom>
            <a:avLst/>
            <a:gdLst/>
            <a:ahLst/>
            <a:cxnLst/>
            <a:rect l="l" t="t" r="r" b="b"/>
            <a:pathLst>
              <a:path w="4030489" h="4746828">
                <a:moveTo>
                  <a:pt x="0" y="0"/>
                </a:moveTo>
                <a:lnTo>
                  <a:pt x="4030489" y="0"/>
                </a:lnTo>
                <a:lnTo>
                  <a:pt x="4030489" y="4746829"/>
                </a:lnTo>
                <a:lnTo>
                  <a:pt x="0" y="474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3657600" y="2318316"/>
            <a:ext cx="7315200" cy="1310640"/>
          </a:xfrm>
          <a:custGeom>
            <a:avLst/>
            <a:gdLst/>
            <a:ahLst/>
            <a:cxnLst/>
            <a:rect l="l" t="t" r="r" b="b"/>
            <a:pathLst>
              <a:path w="7315200" h="1310640">
                <a:moveTo>
                  <a:pt x="0" y="0"/>
                </a:moveTo>
                <a:lnTo>
                  <a:pt x="7315200" y="0"/>
                </a:lnTo>
                <a:lnTo>
                  <a:pt x="7315200" y="1310640"/>
                </a:lnTo>
                <a:lnTo>
                  <a:pt x="0" y="1310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5126075" y="6419026"/>
            <a:ext cx="3920386" cy="4617157"/>
          </a:xfrm>
          <a:custGeom>
            <a:avLst/>
            <a:gdLst/>
            <a:ahLst/>
            <a:cxnLst/>
            <a:rect l="l" t="t" r="r" b="b"/>
            <a:pathLst>
              <a:path w="3920386" h="4617157">
                <a:moveTo>
                  <a:pt x="0" y="0"/>
                </a:moveTo>
                <a:lnTo>
                  <a:pt x="3920385" y="0"/>
                </a:lnTo>
                <a:lnTo>
                  <a:pt x="3920385" y="4617157"/>
                </a:lnTo>
                <a:lnTo>
                  <a:pt x="0" y="4617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18094" y="1681328"/>
            <a:ext cx="5743662" cy="887657"/>
          </a:xfrm>
          <a:custGeom>
            <a:avLst/>
            <a:gdLst/>
            <a:ahLst/>
            <a:cxnLst/>
            <a:rect l="l" t="t" r="r" b="b"/>
            <a:pathLst>
              <a:path w="5743662" h="887657">
                <a:moveTo>
                  <a:pt x="0" y="0"/>
                </a:moveTo>
                <a:lnTo>
                  <a:pt x="5743662" y="0"/>
                </a:lnTo>
                <a:lnTo>
                  <a:pt x="5743662" y="887657"/>
                </a:lnTo>
                <a:lnTo>
                  <a:pt x="0" y="8876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4733540" y="2851716"/>
            <a:ext cx="7315200" cy="1310640"/>
          </a:xfrm>
          <a:custGeom>
            <a:avLst/>
            <a:gdLst/>
            <a:ahLst/>
            <a:cxnLst/>
            <a:rect l="l" t="t" r="r" b="b"/>
            <a:pathLst>
              <a:path w="7315200" h="1310640">
                <a:moveTo>
                  <a:pt x="0" y="0"/>
                </a:moveTo>
                <a:lnTo>
                  <a:pt x="7315200" y="0"/>
                </a:lnTo>
                <a:lnTo>
                  <a:pt x="7315200" y="1310640"/>
                </a:lnTo>
                <a:lnTo>
                  <a:pt x="0" y="1310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420680" y="2973636"/>
            <a:ext cx="12422063" cy="4956686"/>
          </a:xfrm>
          <a:custGeom>
            <a:avLst/>
            <a:gdLst/>
            <a:ahLst/>
            <a:cxnLst/>
            <a:rect l="l" t="t" r="r" b="b"/>
            <a:pathLst>
              <a:path w="12422063" h="4956686">
                <a:moveTo>
                  <a:pt x="0" y="0"/>
                </a:moveTo>
                <a:lnTo>
                  <a:pt x="12422062" y="0"/>
                </a:lnTo>
                <a:lnTo>
                  <a:pt x="12422062" y="4956686"/>
                </a:lnTo>
                <a:lnTo>
                  <a:pt x="0" y="49566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21036" y="1747331"/>
            <a:ext cx="41377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Remove Student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2227">
            <a:off x="973232" y="947440"/>
            <a:ext cx="1114453" cy="1114453"/>
          </a:xfrm>
          <a:custGeom>
            <a:avLst/>
            <a:gdLst/>
            <a:ahLst/>
            <a:cxnLst/>
            <a:rect l="l" t="t" r="r" b="b"/>
            <a:pathLst>
              <a:path w="1114453" h="1114453">
                <a:moveTo>
                  <a:pt x="0" y="0"/>
                </a:moveTo>
                <a:lnTo>
                  <a:pt x="1114454" y="0"/>
                </a:lnTo>
                <a:lnTo>
                  <a:pt x="1114454" y="1114453"/>
                </a:lnTo>
                <a:lnTo>
                  <a:pt x="0" y="111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6585" y="390214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63111" y="4737375"/>
            <a:ext cx="9877733" cy="9877733"/>
          </a:xfrm>
          <a:custGeom>
            <a:avLst/>
            <a:gdLst/>
            <a:ahLst/>
            <a:cxnLst/>
            <a:rect l="l" t="t" r="r" b="b"/>
            <a:pathLst>
              <a:path w="9877733" h="9877733">
                <a:moveTo>
                  <a:pt x="0" y="0"/>
                </a:moveTo>
                <a:lnTo>
                  <a:pt x="9877733" y="0"/>
                </a:lnTo>
                <a:lnTo>
                  <a:pt x="9877733" y="9877732"/>
                </a:lnTo>
                <a:lnTo>
                  <a:pt x="0" y="9877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40177" y="1028700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5168" y="7717304"/>
            <a:ext cx="2697467" cy="2697467"/>
          </a:xfrm>
          <a:custGeom>
            <a:avLst/>
            <a:gdLst/>
            <a:ahLst/>
            <a:cxnLst/>
            <a:rect l="l" t="t" r="r" b="b"/>
            <a:pathLst>
              <a:path w="2697467" h="2697467">
                <a:moveTo>
                  <a:pt x="0" y="0"/>
                </a:moveTo>
                <a:lnTo>
                  <a:pt x="2697467" y="0"/>
                </a:lnTo>
                <a:lnTo>
                  <a:pt x="2697467" y="2697467"/>
                </a:lnTo>
                <a:lnTo>
                  <a:pt x="0" y="269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5743377" y="-151526"/>
            <a:ext cx="2697467" cy="2697467"/>
          </a:xfrm>
          <a:custGeom>
            <a:avLst/>
            <a:gdLst/>
            <a:ahLst/>
            <a:cxnLst/>
            <a:rect l="l" t="t" r="r" b="b"/>
            <a:pathLst>
              <a:path w="2697467" h="2697467">
                <a:moveTo>
                  <a:pt x="0" y="0"/>
                </a:moveTo>
                <a:lnTo>
                  <a:pt x="2697467" y="0"/>
                </a:lnTo>
                <a:lnTo>
                  <a:pt x="2697467" y="2697467"/>
                </a:lnTo>
                <a:lnTo>
                  <a:pt x="0" y="2697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9679" y="76397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198096" y="2009212"/>
            <a:ext cx="6945904" cy="1073458"/>
          </a:xfrm>
          <a:custGeom>
            <a:avLst/>
            <a:gdLst/>
            <a:ahLst/>
            <a:cxnLst/>
            <a:rect l="l" t="t" r="r" b="b"/>
            <a:pathLst>
              <a:path w="6945904" h="1073458">
                <a:moveTo>
                  <a:pt x="0" y="0"/>
                </a:moveTo>
                <a:lnTo>
                  <a:pt x="6945904" y="0"/>
                </a:lnTo>
                <a:lnTo>
                  <a:pt x="6945904" y="1073458"/>
                </a:lnTo>
                <a:lnTo>
                  <a:pt x="0" y="1073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27935" y="3367657"/>
            <a:ext cx="13688209" cy="5432891"/>
          </a:xfrm>
          <a:custGeom>
            <a:avLst/>
            <a:gdLst/>
            <a:ahLst/>
            <a:cxnLst/>
            <a:rect l="l" t="t" r="r" b="b"/>
            <a:pathLst>
              <a:path w="13688209" h="5432891">
                <a:moveTo>
                  <a:pt x="0" y="0"/>
                </a:moveTo>
                <a:lnTo>
                  <a:pt x="13688209" y="0"/>
                </a:lnTo>
                <a:lnTo>
                  <a:pt x="13688209" y="5432892"/>
                </a:lnTo>
                <a:lnTo>
                  <a:pt x="0" y="54328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18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50078" y="2176370"/>
            <a:ext cx="6641941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 Bold"/>
              </a:rPr>
              <a:t>Successfully Removed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2227">
            <a:off x="973232" y="947440"/>
            <a:ext cx="1114453" cy="1114453"/>
          </a:xfrm>
          <a:custGeom>
            <a:avLst/>
            <a:gdLst/>
            <a:ahLst/>
            <a:cxnLst/>
            <a:rect l="l" t="t" r="r" b="b"/>
            <a:pathLst>
              <a:path w="1114453" h="1114453">
                <a:moveTo>
                  <a:pt x="0" y="0"/>
                </a:moveTo>
                <a:lnTo>
                  <a:pt x="1114454" y="0"/>
                </a:lnTo>
                <a:lnTo>
                  <a:pt x="1114454" y="1114453"/>
                </a:lnTo>
                <a:lnTo>
                  <a:pt x="0" y="111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6585" y="390214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63111" y="4737375"/>
            <a:ext cx="9877733" cy="9877733"/>
          </a:xfrm>
          <a:custGeom>
            <a:avLst/>
            <a:gdLst/>
            <a:ahLst/>
            <a:cxnLst/>
            <a:rect l="l" t="t" r="r" b="b"/>
            <a:pathLst>
              <a:path w="9877733" h="9877733">
                <a:moveTo>
                  <a:pt x="0" y="0"/>
                </a:moveTo>
                <a:lnTo>
                  <a:pt x="9877733" y="0"/>
                </a:lnTo>
                <a:lnTo>
                  <a:pt x="9877733" y="9877732"/>
                </a:lnTo>
                <a:lnTo>
                  <a:pt x="0" y="9877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40177" y="1028700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443715" y="5006478"/>
            <a:ext cx="365322" cy="360673"/>
          </a:xfrm>
          <a:custGeom>
            <a:avLst/>
            <a:gdLst/>
            <a:ahLst/>
            <a:cxnLst/>
            <a:rect l="l" t="t" r="r" b="b"/>
            <a:pathLst>
              <a:path w="365322" h="360673">
                <a:moveTo>
                  <a:pt x="0" y="0"/>
                </a:moveTo>
                <a:lnTo>
                  <a:pt x="365322" y="0"/>
                </a:lnTo>
                <a:lnTo>
                  <a:pt x="365322" y="360672"/>
                </a:lnTo>
                <a:lnTo>
                  <a:pt x="0" y="360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43715" y="5703599"/>
            <a:ext cx="365322" cy="280966"/>
          </a:xfrm>
          <a:custGeom>
            <a:avLst/>
            <a:gdLst/>
            <a:ahLst/>
            <a:cxnLst/>
            <a:rect l="l" t="t" r="r" b="b"/>
            <a:pathLst>
              <a:path w="365322" h="280966">
                <a:moveTo>
                  <a:pt x="0" y="0"/>
                </a:moveTo>
                <a:lnTo>
                  <a:pt x="365322" y="0"/>
                </a:lnTo>
                <a:lnTo>
                  <a:pt x="365322" y="280966"/>
                </a:lnTo>
                <a:lnTo>
                  <a:pt x="0" y="280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443715" y="6312272"/>
            <a:ext cx="365322" cy="371743"/>
          </a:xfrm>
          <a:custGeom>
            <a:avLst/>
            <a:gdLst/>
            <a:ahLst/>
            <a:cxnLst/>
            <a:rect l="l" t="t" r="r" b="b"/>
            <a:pathLst>
              <a:path w="365322" h="371743">
                <a:moveTo>
                  <a:pt x="0" y="0"/>
                </a:moveTo>
                <a:lnTo>
                  <a:pt x="365322" y="0"/>
                </a:lnTo>
                <a:lnTo>
                  <a:pt x="365322" y="371743"/>
                </a:lnTo>
                <a:lnTo>
                  <a:pt x="0" y="371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492155" y="6977560"/>
            <a:ext cx="268441" cy="415894"/>
          </a:xfrm>
          <a:custGeom>
            <a:avLst/>
            <a:gdLst/>
            <a:ahLst/>
            <a:cxnLst/>
            <a:rect l="l" t="t" r="r" b="b"/>
            <a:pathLst>
              <a:path w="268441" h="415894">
                <a:moveTo>
                  <a:pt x="0" y="0"/>
                </a:moveTo>
                <a:lnTo>
                  <a:pt x="268441" y="0"/>
                </a:lnTo>
                <a:lnTo>
                  <a:pt x="268441" y="415894"/>
                </a:lnTo>
                <a:lnTo>
                  <a:pt x="0" y="4158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35168" y="7717304"/>
            <a:ext cx="2697467" cy="2697467"/>
          </a:xfrm>
          <a:custGeom>
            <a:avLst/>
            <a:gdLst/>
            <a:ahLst/>
            <a:cxnLst/>
            <a:rect l="l" t="t" r="r" b="b"/>
            <a:pathLst>
              <a:path w="2697467" h="2697467">
                <a:moveTo>
                  <a:pt x="0" y="0"/>
                </a:moveTo>
                <a:lnTo>
                  <a:pt x="2697467" y="0"/>
                </a:lnTo>
                <a:lnTo>
                  <a:pt x="2697467" y="2697467"/>
                </a:lnTo>
                <a:lnTo>
                  <a:pt x="0" y="26974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5743377" y="-151526"/>
            <a:ext cx="2697467" cy="2697467"/>
          </a:xfrm>
          <a:custGeom>
            <a:avLst/>
            <a:gdLst/>
            <a:ahLst/>
            <a:cxnLst/>
            <a:rect l="l" t="t" r="r" b="b"/>
            <a:pathLst>
              <a:path w="2697467" h="2697467">
                <a:moveTo>
                  <a:pt x="0" y="0"/>
                </a:moveTo>
                <a:lnTo>
                  <a:pt x="2697467" y="0"/>
                </a:lnTo>
                <a:lnTo>
                  <a:pt x="2697467" y="2697467"/>
                </a:lnTo>
                <a:lnTo>
                  <a:pt x="0" y="26974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9679" y="76397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205179" y="1834579"/>
            <a:ext cx="6896376" cy="1293070"/>
          </a:xfrm>
          <a:custGeom>
            <a:avLst/>
            <a:gdLst/>
            <a:ahLst/>
            <a:cxnLst/>
            <a:rect l="l" t="t" r="r" b="b"/>
            <a:pathLst>
              <a:path w="6896376" h="1293070">
                <a:moveTo>
                  <a:pt x="0" y="0"/>
                </a:moveTo>
                <a:lnTo>
                  <a:pt x="6896376" y="0"/>
                </a:lnTo>
                <a:lnTo>
                  <a:pt x="6896376" y="1293071"/>
                </a:lnTo>
                <a:lnTo>
                  <a:pt x="0" y="12930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743608" y="1805474"/>
            <a:ext cx="5406708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Canva Sans"/>
              </a:rPr>
              <a:t>Future Updates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19</a:t>
            </a:r>
          </a:p>
        </p:txBody>
      </p:sp>
      <p:sp>
        <p:nvSpPr>
          <p:cNvPr id="17" name="AutoShape 17"/>
          <p:cNvSpPr/>
          <p:nvPr/>
        </p:nvSpPr>
        <p:spPr>
          <a:xfrm>
            <a:off x="2809037" y="2732574"/>
            <a:ext cx="534127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035688" y="3548205"/>
            <a:ext cx="10620573" cy="410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Better GUI.</a:t>
            </a:r>
          </a:p>
          <a:p>
            <a:pPr marL="863596" lvl="1" indent="-431798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Add Courses.</a:t>
            </a:r>
          </a:p>
          <a:p>
            <a:pPr marL="863596" lvl="1" indent="-431798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Customization and Integration Options.</a:t>
            </a:r>
          </a:p>
          <a:p>
            <a:pPr marL="863596" lvl="1" indent="-431798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Security and Privacy</a:t>
            </a:r>
          </a:p>
          <a:p>
            <a:pPr marL="863596" lvl="1" indent="-431798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Better User Experience.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just">
              <a:lnSpc>
                <a:spcPts val="4759"/>
              </a:lnSpc>
            </a:pPr>
            <a:endParaRPr lang="en-US" sz="3999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14908" y="-273092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031787" y="5143500"/>
            <a:ext cx="6304087" cy="6304087"/>
          </a:xfrm>
          <a:custGeom>
            <a:avLst/>
            <a:gdLst/>
            <a:ahLst/>
            <a:cxnLst/>
            <a:rect l="l" t="t" r="r" b="b"/>
            <a:pathLst>
              <a:path w="6304087" h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29210" y="2738000"/>
            <a:ext cx="6729803" cy="6729776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595" r="-165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5817856" y="2548067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499945" y="8229600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154860" y="1719871"/>
            <a:ext cx="10860048" cy="2036259"/>
          </a:xfrm>
          <a:custGeom>
            <a:avLst/>
            <a:gdLst/>
            <a:ahLst/>
            <a:cxnLst/>
            <a:rect l="l" t="t" r="r" b="b"/>
            <a:pathLst>
              <a:path w="10860048" h="2036259">
                <a:moveTo>
                  <a:pt x="0" y="0"/>
                </a:moveTo>
                <a:lnTo>
                  <a:pt x="10860048" y="0"/>
                </a:lnTo>
                <a:lnTo>
                  <a:pt x="10860048" y="2036259"/>
                </a:lnTo>
                <a:lnTo>
                  <a:pt x="0" y="2036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859013" y="2295088"/>
            <a:ext cx="977082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5100">
                <a:solidFill>
                  <a:srgbClr val="FFFFFF"/>
                </a:solidFill>
                <a:latin typeface="Poppins Bold"/>
              </a:rPr>
              <a:t>Welcome To My Presentation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2227">
            <a:off x="973232" y="947440"/>
            <a:ext cx="1114453" cy="1114453"/>
          </a:xfrm>
          <a:custGeom>
            <a:avLst/>
            <a:gdLst/>
            <a:ahLst/>
            <a:cxnLst/>
            <a:rect l="l" t="t" r="r" b="b"/>
            <a:pathLst>
              <a:path w="1114453" h="1114453">
                <a:moveTo>
                  <a:pt x="0" y="0"/>
                </a:moveTo>
                <a:lnTo>
                  <a:pt x="1114454" y="0"/>
                </a:lnTo>
                <a:lnTo>
                  <a:pt x="1114454" y="1114453"/>
                </a:lnTo>
                <a:lnTo>
                  <a:pt x="0" y="111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6585" y="390214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63111" y="4737375"/>
            <a:ext cx="9877733" cy="9877733"/>
          </a:xfrm>
          <a:custGeom>
            <a:avLst/>
            <a:gdLst/>
            <a:ahLst/>
            <a:cxnLst/>
            <a:rect l="l" t="t" r="r" b="b"/>
            <a:pathLst>
              <a:path w="9877733" h="9877733">
                <a:moveTo>
                  <a:pt x="0" y="0"/>
                </a:moveTo>
                <a:lnTo>
                  <a:pt x="9877733" y="0"/>
                </a:lnTo>
                <a:lnTo>
                  <a:pt x="9877733" y="9877732"/>
                </a:lnTo>
                <a:lnTo>
                  <a:pt x="0" y="9877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40177" y="1028700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443715" y="5006478"/>
            <a:ext cx="365322" cy="360673"/>
          </a:xfrm>
          <a:custGeom>
            <a:avLst/>
            <a:gdLst/>
            <a:ahLst/>
            <a:cxnLst/>
            <a:rect l="l" t="t" r="r" b="b"/>
            <a:pathLst>
              <a:path w="365322" h="360673">
                <a:moveTo>
                  <a:pt x="0" y="0"/>
                </a:moveTo>
                <a:lnTo>
                  <a:pt x="365322" y="0"/>
                </a:lnTo>
                <a:lnTo>
                  <a:pt x="365322" y="360672"/>
                </a:lnTo>
                <a:lnTo>
                  <a:pt x="0" y="360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43715" y="5703599"/>
            <a:ext cx="365322" cy="280966"/>
          </a:xfrm>
          <a:custGeom>
            <a:avLst/>
            <a:gdLst/>
            <a:ahLst/>
            <a:cxnLst/>
            <a:rect l="l" t="t" r="r" b="b"/>
            <a:pathLst>
              <a:path w="365322" h="280966">
                <a:moveTo>
                  <a:pt x="0" y="0"/>
                </a:moveTo>
                <a:lnTo>
                  <a:pt x="365322" y="0"/>
                </a:lnTo>
                <a:lnTo>
                  <a:pt x="365322" y="280966"/>
                </a:lnTo>
                <a:lnTo>
                  <a:pt x="0" y="280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443715" y="6312272"/>
            <a:ext cx="365322" cy="371743"/>
          </a:xfrm>
          <a:custGeom>
            <a:avLst/>
            <a:gdLst/>
            <a:ahLst/>
            <a:cxnLst/>
            <a:rect l="l" t="t" r="r" b="b"/>
            <a:pathLst>
              <a:path w="365322" h="371743">
                <a:moveTo>
                  <a:pt x="0" y="0"/>
                </a:moveTo>
                <a:lnTo>
                  <a:pt x="365322" y="0"/>
                </a:lnTo>
                <a:lnTo>
                  <a:pt x="365322" y="371743"/>
                </a:lnTo>
                <a:lnTo>
                  <a:pt x="0" y="371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492155" y="6977560"/>
            <a:ext cx="268441" cy="415894"/>
          </a:xfrm>
          <a:custGeom>
            <a:avLst/>
            <a:gdLst/>
            <a:ahLst/>
            <a:cxnLst/>
            <a:rect l="l" t="t" r="r" b="b"/>
            <a:pathLst>
              <a:path w="268441" h="415894">
                <a:moveTo>
                  <a:pt x="0" y="0"/>
                </a:moveTo>
                <a:lnTo>
                  <a:pt x="268441" y="0"/>
                </a:lnTo>
                <a:lnTo>
                  <a:pt x="268441" y="415894"/>
                </a:lnTo>
                <a:lnTo>
                  <a:pt x="0" y="4158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35168" y="7717304"/>
            <a:ext cx="2697467" cy="2697467"/>
          </a:xfrm>
          <a:custGeom>
            <a:avLst/>
            <a:gdLst/>
            <a:ahLst/>
            <a:cxnLst/>
            <a:rect l="l" t="t" r="r" b="b"/>
            <a:pathLst>
              <a:path w="2697467" h="2697467">
                <a:moveTo>
                  <a:pt x="0" y="0"/>
                </a:moveTo>
                <a:lnTo>
                  <a:pt x="2697467" y="0"/>
                </a:lnTo>
                <a:lnTo>
                  <a:pt x="2697467" y="2697467"/>
                </a:lnTo>
                <a:lnTo>
                  <a:pt x="0" y="26974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5743377" y="-151526"/>
            <a:ext cx="2697467" cy="2697467"/>
          </a:xfrm>
          <a:custGeom>
            <a:avLst/>
            <a:gdLst/>
            <a:ahLst/>
            <a:cxnLst/>
            <a:rect l="l" t="t" r="r" b="b"/>
            <a:pathLst>
              <a:path w="2697467" h="2697467">
                <a:moveTo>
                  <a:pt x="0" y="0"/>
                </a:moveTo>
                <a:lnTo>
                  <a:pt x="2697467" y="0"/>
                </a:lnTo>
                <a:lnTo>
                  <a:pt x="2697467" y="2697467"/>
                </a:lnTo>
                <a:lnTo>
                  <a:pt x="0" y="26974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9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9679" y="76397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205179" y="1834579"/>
            <a:ext cx="6896376" cy="1293070"/>
          </a:xfrm>
          <a:custGeom>
            <a:avLst/>
            <a:gdLst/>
            <a:ahLst/>
            <a:cxnLst/>
            <a:rect l="l" t="t" r="r" b="b"/>
            <a:pathLst>
              <a:path w="6896376" h="1293070">
                <a:moveTo>
                  <a:pt x="0" y="0"/>
                </a:moveTo>
                <a:lnTo>
                  <a:pt x="6896376" y="0"/>
                </a:lnTo>
                <a:lnTo>
                  <a:pt x="6896376" y="1293071"/>
                </a:lnTo>
                <a:lnTo>
                  <a:pt x="0" y="12930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448061" y="1805474"/>
            <a:ext cx="3997801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Canva Sans Bold"/>
              </a:rPr>
              <a:t>Conclusion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20</a:t>
            </a:r>
          </a:p>
        </p:txBody>
      </p:sp>
      <p:sp>
        <p:nvSpPr>
          <p:cNvPr id="17" name="AutoShape 17"/>
          <p:cNvSpPr/>
          <p:nvPr/>
        </p:nvSpPr>
        <p:spPr>
          <a:xfrm>
            <a:off x="3598013" y="2751624"/>
            <a:ext cx="3697897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8700" y="1028700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923308" y="-1307292"/>
            <a:ext cx="4671984" cy="4671984"/>
          </a:xfrm>
          <a:custGeom>
            <a:avLst/>
            <a:gdLst/>
            <a:ahLst/>
            <a:cxnLst/>
            <a:rect l="l" t="t" r="r" b="b"/>
            <a:pathLst>
              <a:path w="4671984" h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307292" y="6922308"/>
            <a:ext cx="4671984" cy="4671984"/>
          </a:xfrm>
          <a:custGeom>
            <a:avLst/>
            <a:gdLst/>
            <a:ahLst/>
            <a:cxnLst/>
            <a:rect l="l" t="t" r="r" b="b"/>
            <a:pathLst>
              <a:path w="4671984" h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56594" y="1028700"/>
            <a:ext cx="1391836" cy="1391836"/>
          </a:xfrm>
          <a:custGeom>
            <a:avLst/>
            <a:gdLst/>
            <a:ahLst/>
            <a:cxnLst/>
            <a:rect l="l" t="t" r="r" b="b"/>
            <a:pathLst>
              <a:path w="1391836" h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465163" y="3776299"/>
            <a:ext cx="593492" cy="593492"/>
          </a:xfrm>
          <a:custGeom>
            <a:avLst/>
            <a:gdLst/>
            <a:ahLst/>
            <a:cxnLst/>
            <a:rect l="l" t="t" r="r" b="b"/>
            <a:pathLst>
              <a:path w="593492" h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39570" y="7866464"/>
            <a:ext cx="1391836" cy="1391836"/>
          </a:xfrm>
          <a:custGeom>
            <a:avLst/>
            <a:gdLst/>
            <a:ahLst/>
            <a:cxnLst/>
            <a:rect l="l" t="t" r="r" b="b"/>
            <a:pathLst>
              <a:path w="1391836" h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229345" y="5917209"/>
            <a:ext cx="593492" cy="593492"/>
          </a:xfrm>
          <a:custGeom>
            <a:avLst/>
            <a:gdLst/>
            <a:ahLst/>
            <a:cxnLst/>
            <a:rect l="l" t="t" r="r" b="b"/>
            <a:pathLst>
              <a:path w="593492" h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748695" y="1604056"/>
            <a:ext cx="2790609" cy="4114800"/>
          </a:xfrm>
          <a:custGeom>
            <a:avLst/>
            <a:gdLst/>
            <a:ahLst/>
            <a:cxnLst/>
            <a:rect l="l" t="t" r="r" b="b"/>
            <a:pathLst>
              <a:path w="2790609" h="4114800">
                <a:moveTo>
                  <a:pt x="0" y="0"/>
                </a:moveTo>
                <a:lnTo>
                  <a:pt x="2790610" y="0"/>
                </a:lnTo>
                <a:lnTo>
                  <a:pt x="27906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636710" y="5623606"/>
            <a:ext cx="50145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Any Question?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6746786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8700" y="1028700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923308" y="-1307292"/>
            <a:ext cx="4671984" cy="4671984"/>
          </a:xfrm>
          <a:custGeom>
            <a:avLst/>
            <a:gdLst/>
            <a:ahLst/>
            <a:cxnLst/>
            <a:rect l="l" t="t" r="r" b="b"/>
            <a:pathLst>
              <a:path w="4671984" h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26091" y="3751666"/>
            <a:ext cx="13235817" cy="2067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11411">
                <a:solidFill>
                  <a:srgbClr val="FFFFFF"/>
                </a:solidFill>
                <a:latin typeface="Poppins Extra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-1307292" y="6922308"/>
            <a:ext cx="4671984" cy="4671984"/>
          </a:xfrm>
          <a:custGeom>
            <a:avLst/>
            <a:gdLst/>
            <a:ahLst/>
            <a:cxnLst/>
            <a:rect l="l" t="t" r="r" b="b"/>
            <a:pathLst>
              <a:path w="4671984" h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856594" y="1028700"/>
            <a:ext cx="1391836" cy="1391836"/>
          </a:xfrm>
          <a:custGeom>
            <a:avLst/>
            <a:gdLst/>
            <a:ahLst/>
            <a:cxnLst/>
            <a:rect l="l" t="t" r="r" b="b"/>
            <a:pathLst>
              <a:path w="1391836" h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465163" y="3776299"/>
            <a:ext cx="593492" cy="593492"/>
          </a:xfrm>
          <a:custGeom>
            <a:avLst/>
            <a:gdLst/>
            <a:ahLst/>
            <a:cxnLst/>
            <a:rect l="l" t="t" r="r" b="b"/>
            <a:pathLst>
              <a:path w="593492" h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039570" y="7866464"/>
            <a:ext cx="1391836" cy="1391836"/>
          </a:xfrm>
          <a:custGeom>
            <a:avLst/>
            <a:gdLst/>
            <a:ahLst/>
            <a:cxnLst/>
            <a:rect l="l" t="t" r="r" b="b"/>
            <a:pathLst>
              <a:path w="1391836" h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229345" y="5917209"/>
            <a:ext cx="593492" cy="593492"/>
          </a:xfrm>
          <a:custGeom>
            <a:avLst/>
            <a:gdLst/>
            <a:ahLst/>
            <a:cxnLst/>
            <a:rect l="l" t="t" r="r" b="b"/>
            <a:pathLst>
              <a:path w="593492" h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746786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29112" y="0"/>
            <a:ext cx="14287540" cy="10287000"/>
            <a:chOff x="0" y="0"/>
            <a:chExt cx="1905005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284" r="11284"/>
            <a:stretch>
              <a:fillRect/>
            </a:stretch>
          </p:blipFill>
          <p:spPr>
            <a:xfrm>
              <a:off x="0" y="0"/>
              <a:ext cx="19050054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370621" y="3296040"/>
            <a:ext cx="11545935" cy="755734"/>
          </a:xfrm>
          <a:custGeom>
            <a:avLst/>
            <a:gdLst/>
            <a:ahLst/>
            <a:cxnLst/>
            <a:rect l="l" t="t" r="r" b="b"/>
            <a:pathLst>
              <a:path w="11545935" h="755734">
                <a:moveTo>
                  <a:pt x="0" y="0"/>
                </a:moveTo>
                <a:lnTo>
                  <a:pt x="11545935" y="0"/>
                </a:lnTo>
                <a:lnTo>
                  <a:pt x="11545935" y="755734"/>
                </a:lnTo>
                <a:lnTo>
                  <a:pt x="0" y="75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70621" y="7036564"/>
            <a:ext cx="11545935" cy="755734"/>
          </a:xfrm>
          <a:custGeom>
            <a:avLst/>
            <a:gdLst/>
            <a:ahLst/>
            <a:cxnLst/>
            <a:rect l="l" t="t" r="r" b="b"/>
            <a:pathLst>
              <a:path w="11545935" h="755734">
                <a:moveTo>
                  <a:pt x="0" y="0"/>
                </a:moveTo>
                <a:lnTo>
                  <a:pt x="11545935" y="0"/>
                </a:lnTo>
                <a:lnTo>
                  <a:pt x="11545935" y="755734"/>
                </a:lnTo>
                <a:lnTo>
                  <a:pt x="0" y="75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70621" y="6082909"/>
            <a:ext cx="11545935" cy="755734"/>
          </a:xfrm>
          <a:custGeom>
            <a:avLst/>
            <a:gdLst/>
            <a:ahLst/>
            <a:cxnLst/>
            <a:rect l="l" t="t" r="r" b="b"/>
            <a:pathLst>
              <a:path w="11545935" h="755734">
                <a:moveTo>
                  <a:pt x="0" y="0"/>
                </a:moveTo>
                <a:lnTo>
                  <a:pt x="11545935" y="0"/>
                </a:lnTo>
                <a:lnTo>
                  <a:pt x="11545935" y="755734"/>
                </a:lnTo>
                <a:lnTo>
                  <a:pt x="0" y="75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70621" y="5127150"/>
            <a:ext cx="11545935" cy="755734"/>
          </a:xfrm>
          <a:custGeom>
            <a:avLst/>
            <a:gdLst/>
            <a:ahLst/>
            <a:cxnLst/>
            <a:rect l="l" t="t" r="r" b="b"/>
            <a:pathLst>
              <a:path w="11545935" h="755734">
                <a:moveTo>
                  <a:pt x="0" y="0"/>
                </a:moveTo>
                <a:lnTo>
                  <a:pt x="11545935" y="0"/>
                </a:lnTo>
                <a:lnTo>
                  <a:pt x="11545935" y="755734"/>
                </a:lnTo>
                <a:lnTo>
                  <a:pt x="0" y="75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370621" y="4249695"/>
            <a:ext cx="11545935" cy="755734"/>
          </a:xfrm>
          <a:custGeom>
            <a:avLst/>
            <a:gdLst/>
            <a:ahLst/>
            <a:cxnLst/>
            <a:rect l="l" t="t" r="r" b="b"/>
            <a:pathLst>
              <a:path w="11545935" h="755734">
                <a:moveTo>
                  <a:pt x="0" y="0"/>
                </a:moveTo>
                <a:lnTo>
                  <a:pt x="11545935" y="0"/>
                </a:lnTo>
                <a:lnTo>
                  <a:pt x="11545935" y="755734"/>
                </a:lnTo>
                <a:lnTo>
                  <a:pt x="0" y="75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370621" y="7919084"/>
            <a:ext cx="11545935" cy="755734"/>
          </a:xfrm>
          <a:custGeom>
            <a:avLst/>
            <a:gdLst/>
            <a:ahLst/>
            <a:cxnLst/>
            <a:rect l="l" t="t" r="r" b="b"/>
            <a:pathLst>
              <a:path w="11545935" h="755734">
                <a:moveTo>
                  <a:pt x="0" y="0"/>
                </a:moveTo>
                <a:lnTo>
                  <a:pt x="11545935" y="0"/>
                </a:lnTo>
                <a:lnTo>
                  <a:pt x="11545935" y="755734"/>
                </a:lnTo>
                <a:lnTo>
                  <a:pt x="0" y="75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788555" y="1028700"/>
            <a:ext cx="9144000" cy="1714500"/>
          </a:xfrm>
          <a:custGeom>
            <a:avLst/>
            <a:gdLst/>
            <a:ahLst/>
            <a:cxnLst/>
            <a:rect l="l" t="t" r="r" b="b"/>
            <a:pathLst>
              <a:path w="9144000" h="1714500">
                <a:moveTo>
                  <a:pt x="0" y="0"/>
                </a:moveTo>
                <a:lnTo>
                  <a:pt x="9144000" y="0"/>
                </a:lnTo>
                <a:lnTo>
                  <a:pt x="91440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788555" y="3191265"/>
            <a:ext cx="10172182" cy="543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4916" lvl="1" indent="-552458">
              <a:lnSpc>
                <a:spcPts val="7164"/>
              </a:lnSpc>
              <a:buFont typeface="Arial"/>
              <a:buChar char="•"/>
            </a:pPr>
            <a:r>
              <a:rPr lang="en-US" sz="5117">
                <a:solidFill>
                  <a:srgbClr val="000000"/>
                </a:solidFill>
                <a:latin typeface="Canva Sans Bold"/>
              </a:rPr>
              <a:t>Introduction </a:t>
            </a:r>
          </a:p>
          <a:p>
            <a:pPr marL="1104916" lvl="1" indent="-552458">
              <a:lnSpc>
                <a:spcPts val="7164"/>
              </a:lnSpc>
              <a:buFont typeface="Arial"/>
              <a:buChar char="•"/>
            </a:pPr>
            <a:r>
              <a:rPr lang="en-US" sz="5117">
                <a:solidFill>
                  <a:srgbClr val="000000"/>
                </a:solidFill>
                <a:latin typeface="Canva Sans Bold"/>
              </a:rPr>
              <a:t>Objective</a:t>
            </a:r>
          </a:p>
          <a:p>
            <a:pPr marL="1104916" lvl="1" indent="-552458">
              <a:lnSpc>
                <a:spcPts val="7164"/>
              </a:lnSpc>
              <a:buFont typeface="Arial"/>
              <a:buChar char="•"/>
            </a:pPr>
            <a:r>
              <a:rPr lang="en-US" sz="5117">
                <a:solidFill>
                  <a:srgbClr val="000000"/>
                </a:solidFill>
                <a:latin typeface="Canva Sans Bold"/>
              </a:rPr>
              <a:t>Concept in Use</a:t>
            </a:r>
          </a:p>
          <a:p>
            <a:pPr marL="1104916" lvl="1" indent="-552458">
              <a:lnSpc>
                <a:spcPts val="7164"/>
              </a:lnSpc>
              <a:buFont typeface="Arial"/>
              <a:buChar char="•"/>
            </a:pPr>
            <a:r>
              <a:rPr lang="en-US" sz="5117">
                <a:solidFill>
                  <a:srgbClr val="000000"/>
                </a:solidFill>
                <a:latin typeface="Canva Sans Bold"/>
              </a:rPr>
              <a:t>Result</a:t>
            </a:r>
          </a:p>
          <a:p>
            <a:pPr marL="1104916" lvl="1" indent="-552458">
              <a:lnSpc>
                <a:spcPts val="7164"/>
              </a:lnSpc>
              <a:buFont typeface="Arial"/>
              <a:buChar char="•"/>
            </a:pPr>
            <a:r>
              <a:rPr lang="en-US" sz="5117">
                <a:solidFill>
                  <a:srgbClr val="000000"/>
                </a:solidFill>
                <a:latin typeface="Canva Sans Bold"/>
              </a:rPr>
              <a:t>Future Updates</a:t>
            </a:r>
          </a:p>
          <a:p>
            <a:pPr marL="1104916" lvl="1" indent="-552458">
              <a:lnSpc>
                <a:spcPts val="7164"/>
              </a:lnSpc>
              <a:buFont typeface="Arial"/>
              <a:buChar char="•"/>
            </a:pPr>
            <a:r>
              <a:rPr lang="en-US" sz="5117">
                <a:solidFill>
                  <a:srgbClr val="000000"/>
                </a:solidFill>
                <a:latin typeface="Canva Sans Bold"/>
              </a:rPr>
              <a:t>Conclusion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55518" y="1338262"/>
            <a:ext cx="741007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Poppins Bold"/>
              </a:rPr>
              <a:t>Table Of 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7203" y="1574884"/>
            <a:ext cx="1393359" cy="1393359"/>
          </a:xfrm>
          <a:custGeom>
            <a:avLst/>
            <a:gdLst/>
            <a:ahLst/>
            <a:cxnLst/>
            <a:rect l="l" t="t" r="r" b="b"/>
            <a:pathLst>
              <a:path w="1393359" h="1393359">
                <a:moveTo>
                  <a:pt x="0" y="0"/>
                </a:moveTo>
                <a:lnTo>
                  <a:pt x="1393359" y="0"/>
                </a:lnTo>
                <a:lnTo>
                  <a:pt x="1393359" y="1393359"/>
                </a:lnTo>
                <a:lnTo>
                  <a:pt x="0" y="1393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001000" y="0"/>
            <a:ext cx="10287000" cy="102870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9583" r="-395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1523128" y="1574884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318344">
            <a:off x="-1817150" y="-2325438"/>
            <a:ext cx="4033650" cy="4114800"/>
          </a:xfrm>
          <a:custGeom>
            <a:avLst/>
            <a:gdLst/>
            <a:ahLst/>
            <a:cxnLst/>
            <a:rect l="l" t="t" r="r" b="b"/>
            <a:pathLst>
              <a:path w="4033650" h="4114800">
                <a:moveTo>
                  <a:pt x="0" y="0"/>
                </a:moveTo>
                <a:lnTo>
                  <a:pt x="4033650" y="0"/>
                </a:lnTo>
                <a:lnTo>
                  <a:pt x="40336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62545" y="6444542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133883" y="1679643"/>
            <a:ext cx="621362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171616"/>
                </a:solidFill>
                <a:latin typeface="Poppins Bold"/>
              </a:rPr>
              <a:t>Introduction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133883" y="2545868"/>
            <a:ext cx="52611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5735" y="1178928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464083" y="-284279"/>
            <a:ext cx="11359834" cy="5679917"/>
            <a:chOff x="0" y="0"/>
            <a:chExt cx="666242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l="l" t="t" r="r" b="b"/>
              <a:pathLst>
                <a:path w="6662420" h="3331210">
                  <a:moveTo>
                    <a:pt x="3331210" y="0"/>
                  </a:moveTo>
                  <a:lnTo>
                    <a:pt x="6662420" y="0"/>
                  </a:lnTo>
                  <a:cubicBezTo>
                    <a:pt x="6662420" y="1840230"/>
                    <a:pt x="5171440" y="3331210"/>
                    <a:pt x="3331210" y="3331210"/>
                  </a:cubicBezTo>
                  <a:cubicBezTo>
                    <a:pt x="1490980" y="3331210"/>
                    <a:pt x="0" y="1840230"/>
                    <a:pt x="0" y="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65700" y="4405499"/>
            <a:ext cx="15356599" cy="15356599"/>
          </a:xfrm>
          <a:custGeom>
            <a:avLst/>
            <a:gdLst/>
            <a:ahLst/>
            <a:cxnLst/>
            <a:rect l="l" t="t" r="r" b="b"/>
            <a:pathLst>
              <a:path w="15356599" h="15356599">
                <a:moveTo>
                  <a:pt x="0" y="0"/>
                </a:moveTo>
                <a:lnTo>
                  <a:pt x="15356600" y="0"/>
                </a:lnTo>
                <a:lnTo>
                  <a:pt x="15356600" y="15356599"/>
                </a:lnTo>
                <a:lnTo>
                  <a:pt x="0" y="15356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89943" y="4191567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46124" y="4191567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641752" y="6881538"/>
            <a:ext cx="3004496" cy="2720434"/>
          </a:xfrm>
          <a:custGeom>
            <a:avLst/>
            <a:gdLst/>
            <a:ahLst/>
            <a:cxnLst/>
            <a:rect l="l" t="t" r="r" b="b"/>
            <a:pathLst>
              <a:path w="3004496" h="2720434">
                <a:moveTo>
                  <a:pt x="0" y="0"/>
                </a:moveTo>
                <a:lnTo>
                  <a:pt x="3004496" y="0"/>
                </a:lnTo>
                <a:lnTo>
                  <a:pt x="3004496" y="2720434"/>
                </a:lnTo>
                <a:lnTo>
                  <a:pt x="0" y="2720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49475" y="5143500"/>
            <a:ext cx="6225786" cy="1450608"/>
          </a:xfrm>
          <a:custGeom>
            <a:avLst/>
            <a:gdLst/>
            <a:ahLst/>
            <a:cxnLst/>
            <a:rect l="l" t="t" r="r" b="b"/>
            <a:pathLst>
              <a:path w="6225786" h="1450608">
                <a:moveTo>
                  <a:pt x="0" y="0"/>
                </a:moveTo>
                <a:lnTo>
                  <a:pt x="6225786" y="0"/>
                </a:lnTo>
                <a:lnTo>
                  <a:pt x="6225786" y="1450608"/>
                </a:lnTo>
                <a:lnTo>
                  <a:pt x="0" y="1450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320237" y="5265717"/>
            <a:ext cx="964752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000000"/>
                </a:solidFill>
                <a:latin typeface="Poppins Bold"/>
              </a:rPr>
              <a:t>Objective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945630" y="6322992"/>
            <a:ext cx="4396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9470" y="1178928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76113" y="0"/>
            <a:ext cx="10287000" cy="10287000"/>
            <a:chOff x="0" y="0"/>
            <a:chExt cx="3282950" cy="3282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632" r="-316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2275113" y="-1586478"/>
            <a:ext cx="4984890" cy="4114800"/>
          </a:xfrm>
          <a:custGeom>
            <a:avLst/>
            <a:gdLst/>
            <a:ahLst/>
            <a:cxnLst/>
            <a:rect l="l" t="t" r="r" b="b"/>
            <a:pathLst>
              <a:path w="4984890" h="4114800">
                <a:moveTo>
                  <a:pt x="0" y="0"/>
                </a:moveTo>
                <a:lnTo>
                  <a:pt x="4984890" y="0"/>
                </a:lnTo>
                <a:lnTo>
                  <a:pt x="4984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4770590" y="-1335270"/>
            <a:ext cx="4984890" cy="4114800"/>
          </a:xfrm>
          <a:custGeom>
            <a:avLst/>
            <a:gdLst/>
            <a:ahLst/>
            <a:cxnLst/>
            <a:rect l="l" t="t" r="r" b="b"/>
            <a:pathLst>
              <a:path w="4984890" h="4114800">
                <a:moveTo>
                  <a:pt x="0" y="0"/>
                </a:moveTo>
                <a:lnTo>
                  <a:pt x="4984890" y="0"/>
                </a:lnTo>
                <a:lnTo>
                  <a:pt x="4984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1603" y="841093"/>
            <a:ext cx="6437671" cy="1207063"/>
          </a:xfrm>
          <a:custGeom>
            <a:avLst/>
            <a:gdLst/>
            <a:ahLst/>
            <a:cxnLst/>
            <a:rect l="l" t="t" r="r" b="b"/>
            <a:pathLst>
              <a:path w="6437671" h="1207063">
                <a:moveTo>
                  <a:pt x="0" y="0"/>
                </a:moveTo>
                <a:lnTo>
                  <a:pt x="6437672" y="0"/>
                </a:lnTo>
                <a:lnTo>
                  <a:pt x="6437672" y="1207064"/>
                </a:lnTo>
                <a:lnTo>
                  <a:pt x="0" y="1207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82698" y="914400"/>
            <a:ext cx="525700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FFFFFF"/>
                </a:solidFill>
                <a:latin typeface="Canva Sans Bold"/>
              </a:rPr>
              <a:t>Concept in Use</a:t>
            </a:r>
          </a:p>
        </p:txBody>
      </p:sp>
      <p:sp>
        <p:nvSpPr>
          <p:cNvPr id="9" name="Freeform 9"/>
          <p:cNvSpPr/>
          <p:nvPr/>
        </p:nvSpPr>
        <p:spPr>
          <a:xfrm>
            <a:off x="16984357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4" y="0"/>
                </a:lnTo>
                <a:lnTo>
                  <a:pt x="951934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689717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9400" y="3010816"/>
            <a:ext cx="6165116" cy="39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4597" lvl="1" indent="-402298">
              <a:lnSpc>
                <a:spcPts val="5217"/>
              </a:lnSpc>
              <a:buFont typeface="Arial"/>
              <a:buChar char="•"/>
            </a:pPr>
            <a:r>
              <a:rPr lang="en-US" sz="3726" dirty="0">
                <a:solidFill>
                  <a:srgbClr val="000000"/>
                </a:solidFill>
                <a:latin typeface="Canva Sans Bold"/>
              </a:rPr>
              <a:t>Interface.</a:t>
            </a:r>
          </a:p>
          <a:p>
            <a:pPr marL="804597" lvl="1" indent="-402298">
              <a:lnSpc>
                <a:spcPts val="5217"/>
              </a:lnSpc>
              <a:buFont typeface="Arial"/>
              <a:buChar char="•"/>
            </a:pPr>
            <a:r>
              <a:rPr lang="en-US" sz="3726" dirty="0">
                <a:solidFill>
                  <a:srgbClr val="000000"/>
                </a:solidFill>
                <a:latin typeface="Canva Sans Bold"/>
              </a:rPr>
              <a:t>Abstraction.</a:t>
            </a:r>
          </a:p>
          <a:p>
            <a:pPr marL="804597" lvl="1" indent="-402298">
              <a:lnSpc>
                <a:spcPts val="5217"/>
              </a:lnSpc>
              <a:buFont typeface="Arial"/>
              <a:buChar char="•"/>
            </a:pPr>
            <a:r>
              <a:rPr lang="en-US" sz="3726" dirty="0">
                <a:solidFill>
                  <a:srgbClr val="000000"/>
                </a:solidFill>
                <a:latin typeface="Canva Sans Bold"/>
              </a:rPr>
              <a:t>Exception Handling.</a:t>
            </a:r>
          </a:p>
          <a:p>
            <a:pPr marL="804597" lvl="1" indent="-402298">
              <a:lnSpc>
                <a:spcPts val="5217"/>
              </a:lnSpc>
              <a:buFont typeface="Arial"/>
              <a:buChar char="•"/>
            </a:pPr>
            <a:r>
              <a:rPr lang="en-US" sz="3726" dirty="0">
                <a:solidFill>
                  <a:srgbClr val="000000"/>
                </a:solidFill>
                <a:latin typeface="Canva Sans Bold"/>
              </a:rPr>
              <a:t>Package.</a:t>
            </a:r>
          </a:p>
          <a:p>
            <a:pPr marL="804597" lvl="1" indent="-402298">
              <a:lnSpc>
                <a:spcPts val="5217"/>
              </a:lnSpc>
              <a:buFont typeface="Arial"/>
              <a:buChar char="•"/>
            </a:pPr>
            <a:r>
              <a:rPr lang="en-US" sz="3726" dirty="0">
                <a:solidFill>
                  <a:srgbClr val="000000"/>
                </a:solidFill>
                <a:latin typeface="Canva Sans Bold"/>
              </a:rPr>
              <a:t>Swing (GUI).</a:t>
            </a:r>
          </a:p>
          <a:p>
            <a:pPr marL="804597" lvl="1" indent="-402298">
              <a:lnSpc>
                <a:spcPts val="5217"/>
              </a:lnSpc>
              <a:buFont typeface="Arial"/>
              <a:buChar char="•"/>
            </a:pPr>
            <a:r>
              <a:rPr lang="en-US" sz="3726" dirty="0">
                <a:solidFill>
                  <a:srgbClr val="000000"/>
                </a:solidFill>
                <a:latin typeface="Canva Sans Bold"/>
              </a:rPr>
              <a:t>SQL (for the database).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82698" y="1877060"/>
            <a:ext cx="525700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1471" y="-142483"/>
            <a:ext cx="652080" cy="652080"/>
          </a:xfrm>
          <a:custGeom>
            <a:avLst/>
            <a:gdLst/>
            <a:ahLst/>
            <a:cxnLst/>
            <a:rect l="l" t="t" r="r" b="b"/>
            <a:pathLst>
              <a:path w="652080" h="652080">
                <a:moveTo>
                  <a:pt x="0" y="0"/>
                </a:moveTo>
                <a:lnTo>
                  <a:pt x="652080" y="0"/>
                </a:lnTo>
                <a:lnTo>
                  <a:pt x="652080" y="652080"/>
                </a:lnTo>
                <a:lnTo>
                  <a:pt x="0" y="652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135956" y="1991456"/>
            <a:ext cx="6304087" cy="6304087"/>
          </a:xfrm>
          <a:custGeom>
            <a:avLst/>
            <a:gdLst/>
            <a:ahLst/>
            <a:cxnLst/>
            <a:rect l="l" t="t" r="r" b="b"/>
            <a:pathLst>
              <a:path w="6304087" h="6304087">
                <a:moveTo>
                  <a:pt x="0" y="0"/>
                </a:moveTo>
                <a:lnTo>
                  <a:pt x="6304088" y="0"/>
                </a:lnTo>
                <a:lnTo>
                  <a:pt x="6304088" y="6304088"/>
                </a:lnTo>
                <a:lnTo>
                  <a:pt x="0" y="630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2482" y="9467198"/>
            <a:ext cx="682068" cy="682068"/>
          </a:xfrm>
          <a:custGeom>
            <a:avLst/>
            <a:gdLst/>
            <a:ahLst/>
            <a:cxnLst/>
            <a:rect l="l" t="t" r="r" b="b"/>
            <a:pathLst>
              <a:path w="682068" h="682068">
                <a:moveTo>
                  <a:pt x="0" y="0"/>
                </a:moveTo>
                <a:lnTo>
                  <a:pt x="682067" y="0"/>
                </a:lnTo>
                <a:lnTo>
                  <a:pt x="682067" y="682068"/>
                </a:lnTo>
                <a:lnTo>
                  <a:pt x="0" y="682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62482" y="4284400"/>
            <a:ext cx="682068" cy="682068"/>
          </a:xfrm>
          <a:custGeom>
            <a:avLst/>
            <a:gdLst/>
            <a:ahLst/>
            <a:cxnLst/>
            <a:rect l="l" t="t" r="r" b="b"/>
            <a:pathLst>
              <a:path w="682068" h="682068">
                <a:moveTo>
                  <a:pt x="0" y="0"/>
                </a:moveTo>
                <a:lnTo>
                  <a:pt x="682067" y="0"/>
                </a:lnTo>
                <a:lnTo>
                  <a:pt x="682067" y="682067"/>
                </a:lnTo>
                <a:lnTo>
                  <a:pt x="0" y="68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741051" y="7922037"/>
            <a:ext cx="4352438" cy="4114800"/>
          </a:xfrm>
          <a:custGeom>
            <a:avLst/>
            <a:gdLst/>
            <a:ahLst/>
            <a:cxnLst/>
            <a:rect l="l" t="t" r="r" b="b"/>
            <a:pathLst>
              <a:path w="4352438" h="4114800">
                <a:moveTo>
                  <a:pt x="0" y="0"/>
                </a:moveTo>
                <a:lnTo>
                  <a:pt x="4352437" y="0"/>
                </a:lnTo>
                <a:lnTo>
                  <a:pt x="43524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-950336" y="7750832"/>
            <a:ext cx="4352438" cy="4114800"/>
          </a:xfrm>
          <a:custGeom>
            <a:avLst/>
            <a:gdLst/>
            <a:ahLst/>
            <a:cxnLst/>
            <a:rect l="l" t="t" r="r" b="b"/>
            <a:pathLst>
              <a:path w="4352438" h="4114800">
                <a:moveTo>
                  <a:pt x="4352437" y="0"/>
                </a:moveTo>
                <a:lnTo>
                  <a:pt x="0" y="0"/>
                </a:lnTo>
                <a:lnTo>
                  <a:pt x="0" y="4114800"/>
                </a:lnTo>
                <a:lnTo>
                  <a:pt x="4352437" y="4114800"/>
                </a:lnTo>
                <a:lnTo>
                  <a:pt x="43524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75644" y="764117"/>
            <a:ext cx="5252915" cy="984922"/>
          </a:xfrm>
          <a:custGeom>
            <a:avLst/>
            <a:gdLst/>
            <a:ahLst/>
            <a:cxnLst/>
            <a:rect l="l" t="t" r="r" b="b"/>
            <a:pathLst>
              <a:path w="5252915" h="984922">
                <a:moveTo>
                  <a:pt x="0" y="0"/>
                </a:moveTo>
                <a:lnTo>
                  <a:pt x="5252915" y="0"/>
                </a:lnTo>
                <a:lnTo>
                  <a:pt x="5252915" y="984922"/>
                </a:lnTo>
                <a:lnTo>
                  <a:pt x="0" y="9849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43481" y="599211"/>
            <a:ext cx="2917240" cy="101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Canva Sans Bold"/>
              </a:rPr>
              <a:t>Result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931747" y="1597111"/>
            <a:ext cx="292897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63468" y="2639963"/>
            <a:ext cx="2176219" cy="69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0"/>
              </a:lnSpc>
            </a:pPr>
            <a:r>
              <a:rPr lang="en-US" sz="4014">
                <a:solidFill>
                  <a:srgbClr val="100F0D"/>
                </a:solidFill>
                <a:latin typeface="Canva Sans Bold"/>
              </a:rPr>
              <a:t>First GUI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7891" y="2672948"/>
            <a:ext cx="4607373" cy="712049"/>
          </a:xfrm>
          <a:custGeom>
            <a:avLst/>
            <a:gdLst/>
            <a:ahLst/>
            <a:cxnLst/>
            <a:rect l="l" t="t" r="r" b="b"/>
            <a:pathLst>
              <a:path w="4607373" h="712049">
                <a:moveTo>
                  <a:pt x="0" y="0"/>
                </a:moveTo>
                <a:lnTo>
                  <a:pt x="4607373" y="0"/>
                </a:lnTo>
                <a:lnTo>
                  <a:pt x="4607373" y="712048"/>
                </a:lnTo>
                <a:lnTo>
                  <a:pt x="0" y="712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809923" y="613889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5"/>
                </a:lnTo>
                <a:lnTo>
                  <a:pt x="0" y="546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986957" y="764117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9"/>
                </a:lnTo>
                <a:lnTo>
                  <a:pt x="0" y="245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710269" y="2672948"/>
            <a:ext cx="10975712" cy="6058715"/>
          </a:xfrm>
          <a:custGeom>
            <a:avLst/>
            <a:gdLst/>
            <a:ahLst/>
            <a:cxnLst/>
            <a:rect l="l" t="t" r="r" b="b"/>
            <a:pathLst>
              <a:path w="10975712" h="6058715">
                <a:moveTo>
                  <a:pt x="0" y="0"/>
                </a:moveTo>
                <a:lnTo>
                  <a:pt x="10975712" y="0"/>
                </a:lnTo>
                <a:lnTo>
                  <a:pt x="10975712" y="6058714"/>
                </a:lnTo>
                <a:lnTo>
                  <a:pt x="0" y="60587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56107" y="778396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5608" y="257174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2643" y="362213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4" y="0"/>
                </a:lnTo>
                <a:lnTo>
                  <a:pt x="192114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21002" y="2834054"/>
            <a:ext cx="12559620" cy="6203123"/>
          </a:xfrm>
          <a:custGeom>
            <a:avLst/>
            <a:gdLst/>
            <a:ahLst/>
            <a:cxnLst/>
            <a:rect l="l" t="t" r="r" b="b"/>
            <a:pathLst>
              <a:path w="12559620" h="6203123">
                <a:moveTo>
                  <a:pt x="0" y="0"/>
                </a:moveTo>
                <a:lnTo>
                  <a:pt x="12559620" y="0"/>
                </a:lnTo>
                <a:lnTo>
                  <a:pt x="12559620" y="6203123"/>
                </a:lnTo>
                <a:lnTo>
                  <a:pt x="0" y="6203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836564" y="6871541"/>
            <a:ext cx="2697467" cy="2697467"/>
          </a:xfrm>
          <a:custGeom>
            <a:avLst/>
            <a:gdLst/>
            <a:ahLst/>
            <a:cxnLst/>
            <a:rect l="l" t="t" r="r" b="b"/>
            <a:pathLst>
              <a:path w="2697467" h="2697467">
                <a:moveTo>
                  <a:pt x="0" y="0"/>
                </a:moveTo>
                <a:lnTo>
                  <a:pt x="2697467" y="0"/>
                </a:lnTo>
                <a:lnTo>
                  <a:pt x="2697467" y="2697467"/>
                </a:lnTo>
                <a:lnTo>
                  <a:pt x="0" y="2697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4759122" y="6904764"/>
            <a:ext cx="2697467" cy="2697467"/>
          </a:xfrm>
          <a:custGeom>
            <a:avLst/>
            <a:gdLst/>
            <a:ahLst/>
            <a:cxnLst/>
            <a:rect l="l" t="t" r="r" b="b"/>
            <a:pathLst>
              <a:path w="2697467" h="2697467">
                <a:moveTo>
                  <a:pt x="0" y="0"/>
                </a:moveTo>
                <a:lnTo>
                  <a:pt x="2697467" y="0"/>
                </a:lnTo>
                <a:lnTo>
                  <a:pt x="2697467" y="2697467"/>
                </a:lnTo>
                <a:lnTo>
                  <a:pt x="0" y="2697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3836564" y="2266945"/>
            <a:ext cx="2697467" cy="2697467"/>
          </a:xfrm>
          <a:custGeom>
            <a:avLst/>
            <a:gdLst/>
            <a:ahLst/>
            <a:cxnLst/>
            <a:rect l="l" t="t" r="r" b="b"/>
            <a:pathLst>
              <a:path w="2697467" h="2697467">
                <a:moveTo>
                  <a:pt x="0" y="0"/>
                </a:moveTo>
                <a:lnTo>
                  <a:pt x="2697467" y="0"/>
                </a:lnTo>
                <a:lnTo>
                  <a:pt x="2697467" y="2697467"/>
                </a:lnTo>
                <a:lnTo>
                  <a:pt x="0" y="2697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40573" y="6643012"/>
            <a:ext cx="3493839" cy="4114800"/>
          </a:xfrm>
          <a:custGeom>
            <a:avLst/>
            <a:gdLst/>
            <a:ahLst/>
            <a:cxnLst/>
            <a:rect l="l" t="t" r="r" b="b"/>
            <a:pathLst>
              <a:path w="3493839" h="4114800">
                <a:moveTo>
                  <a:pt x="0" y="0"/>
                </a:moveTo>
                <a:lnTo>
                  <a:pt x="3493839" y="0"/>
                </a:lnTo>
                <a:lnTo>
                  <a:pt x="349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id="11" name="Freeform 11"/>
          <p:cNvSpPr/>
          <p:nvPr/>
        </p:nvSpPr>
        <p:spPr>
          <a:xfrm rot="5400000">
            <a:off x="14483680" y="-303494"/>
            <a:ext cx="3493839" cy="4114800"/>
          </a:xfrm>
          <a:custGeom>
            <a:avLst/>
            <a:gdLst/>
            <a:ahLst/>
            <a:cxnLst/>
            <a:rect l="l" t="t" r="r" b="b"/>
            <a:pathLst>
              <a:path w="3493839" h="4114800">
                <a:moveTo>
                  <a:pt x="0" y="0"/>
                </a:moveTo>
                <a:lnTo>
                  <a:pt x="3493840" y="0"/>
                </a:lnTo>
                <a:lnTo>
                  <a:pt x="3493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01792" y="37649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RESULT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33600" y="1246708"/>
            <a:ext cx="5181600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20"/>
              </a:lnSpc>
            </a:pPr>
            <a:r>
              <a:rPr lang="en-US" sz="4014" dirty="0">
                <a:solidFill>
                  <a:srgbClr val="100F0D"/>
                </a:solidFill>
                <a:latin typeface="Canva Sans Bold"/>
              </a:rPr>
              <a:t>Admin Login Panel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54227" y="1169930"/>
            <a:ext cx="6027821" cy="931572"/>
          </a:xfrm>
          <a:custGeom>
            <a:avLst/>
            <a:gdLst/>
            <a:ahLst/>
            <a:cxnLst/>
            <a:rect l="l" t="t" r="r" b="b"/>
            <a:pathLst>
              <a:path w="6027821" h="931572">
                <a:moveTo>
                  <a:pt x="0" y="0"/>
                </a:moveTo>
                <a:lnTo>
                  <a:pt x="6027821" y="0"/>
                </a:lnTo>
                <a:lnTo>
                  <a:pt x="6027821" y="931573"/>
                </a:lnTo>
                <a:lnTo>
                  <a:pt x="0" y="931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6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72101" y="-3152044"/>
            <a:ext cx="6304087" cy="6304087"/>
          </a:xfrm>
          <a:custGeom>
            <a:avLst/>
            <a:gdLst/>
            <a:ahLst/>
            <a:cxnLst/>
            <a:rect l="l" t="t" r="r" b="b"/>
            <a:pathLst>
              <a:path w="6304087" h="6304087">
                <a:moveTo>
                  <a:pt x="0" y="0"/>
                </a:moveTo>
                <a:lnTo>
                  <a:pt x="6304087" y="0"/>
                </a:lnTo>
                <a:lnTo>
                  <a:pt x="6304087" y="6304088"/>
                </a:lnTo>
                <a:lnTo>
                  <a:pt x="0" y="630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83333" y="385148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4" y="0"/>
                </a:lnTo>
                <a:lnTo>
                  <a:pt x="951934" y="951933"/>
                </a:lnTo>
                <a:lnTo>
                  <a:pt x="0" y="95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247951" y="847276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391990" y="847276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980622" y="8880742"/>
            <a:ext cx="951933" cy="951933"/>
          </a:xfrm>
          <a:custGeom>
            <a:avLst/>
            <a:gdLst/>
            <a:ahLst/>
            <a:cxnLst/>
            <a:rect l="l" t="t" r="r" b="b"/>
            <a:pathLst>
              <a:path w="951933" h="951933">
                <a:moveTo>
                  <a:pt x="0" y="0"/>
                </a:moveTo>
                <a:lnTo>
                  <a:pt x="951933" y="0"/>
                </a:lnTo>
                <a:lnTo>
                  <a:pt x="951933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809145" y="2327439"/>
            <a:ext cx="14123410" cy="7505237"/>
            <a:chOff x="0" y="0"/>
            <a:chExt cx="18831213" cy="10006983"/>
          </a:xfrm>
        </p:grpSpPr>
        <p:sp>
          <p:nvSpPr>
            <p:cNvPr id="8" name="Freeform 8"/>
            <p:cNvSpPr/>
            <p:nvPr/>
          </p:nvSpPr>
          <p:spPr>
            <a:xfrm>
              <a:off x="12906131" y="3262370"/>
              <a:ext cx="1269244" cy="1269244"/>
            </a:xfrm>
            <a:custGeom>
              <a:avLst/>
              <a:gdLst/>
              <a:ahLst/>
              <a:cxnLst/>
              <a:rect l="l" t="t" r="r" b="b"/>
              <a:pathLst>
                <a:path w="1269244" h="1269244">
                  <a:moveTo>
                    <a:pt x="0" y="0"/>
                  </a:moveTo>
                  <a:lnTo>
                    <a:pt x="1269244" y="0"/>
                  </a:lnTo>
                  <a:lnTo>
                    <a:pt x="1269244" y="1269245"/>
                  </a:lnTo>
                  <a:lnTo>
                    <a:pt x="0" y="126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36876" y="127121"/>
              <a:ext cx="3604358" cy="3788731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18609" y="126529"/>
              <a:ext cx="4125662" cy="4440861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73083" y="127121"/>
              <a:ext cx="2466844" cy="2489025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55043" y="127121"/>
              <a:ext cx="3008030" cy="3078432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18473" y="92326"/>
              <a:ext cx="1820582" cy="1929161"/>
            </a:xfrm>
            <a:prstGeom prst="line">
              <a:avLst/>
            </a:prstGeom>
            <a:ln w="50800" cap="flat">
              <a:solidFill>
                <a:srgbClr val="000000">
                  <a:alpha val="20784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 flipH="1" flipV="1">
              <a:off x="244276" y="6326817"/>
              <a:ext cx="3788731" cy="3604358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 flipH="1" flipV="1">
              <a:off x="243684" y="5823780"/>
              <a:ext cx="4440861" cy="4125662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6"/>
            <p:cNvSpPr/>
            <p:nvPr/>
          </p:nvSpPr>
          <p:spPr>
            <a:xfrm flipH="1" flipV="1">
              <a:off x="244276" y="7428124"/>
              <a:ext cx="2489025" cy="2466844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 flipH="1" flipV="1">
              <a:off x="244276" y="6904978"/>
              <a:ext cx="3078432" cy="3008030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8"/>
            <p:cNvSpPr/>
            <p:nvPr/>
          </p:nvSpPr>
          <p:spPr>
            <a:xfrm flipH="1" flipV="1">
              <a:off x="209481" y="8128996"/>
              <a:ext cx="1929161" cy="1820582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4980635" y="93001"/>
              <a:ext cx="3798219" cy="3613383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14327467" y="74688"/>
              <a:ext cx="4451981" cy="4135993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21"/>
            <p:cNvSpPr/>
            <p:nvPr/>
          </p:nvSpPr>
          <p:spPr>
            <a:xfrm>
              <a:off x="16283596" y="129299"/>
              <a:ext cx="2495258" cy="2473021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15692714" y="111213"/>
              <a:ext cx="3086140" cy="3015562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16879745" y="74552"/>
              <a:ext cx="1933992" cy="1825141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1864943" y="20057"/>
              <a:ext cx="12803391" cy="9947993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25"/>
            <p:cNvSpPr/>
            <p:nvPr/>
          </p:nvSpPr>
          <p:spPr>
            <a:xfrm flipV="1">
              <a:off x="4042328" y="74893"/>
              <a:ext cx="12230918" cy="9876887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3631621" y="160402"/>
              <a:ext cx="12706144" cy="9817079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3048119" y="140302"/>
              <a:ext cx="12721359" cy="9827749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2540335" y="140302"/>
              <a:ext cx="12693674" cy="9827749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AutoShape 29"/>
            <p:cNvSpPr/>
            <p:nvPr/>
          </p:nvSpPr>
          <p:spPr>
            <a:xfrm flipV="1">
              <a:off x="4646365" y="73682"/>
              <a:ext cx="12256953" cy="9858364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AutoShape 30"/>
            <p:cNvSpPr/>
            <p:nvPr/>
          </p:nvSpPr>
          <p:spPr>
            <a:xfrm flipV="1">
              <a:off x="3265322" y="120202"/>
              <a:ext cx="12484651" cy="9812981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AutoShape 31"/>
            <p:cNvSpPr/>
            <p:nvPr/>
          </p:nvSpPr>
          <p:spPr>
            <a:xfrm flipV="1">
              <a:off x="2081440" y="80367"/>
              <a:ext cx="12273983" cy="9871472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AutoShape 32"/>
            <p:cNvSpPr/>
            <p:nvPr/>
          </p:nvSpPr>
          <p:spPr>
            <a:xfrm flipV="1">
              <a:off x="2711159" y="100232"/>
              <a:ext cx="12299629" cy="9799821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AutoShape 33"/>
            <p:cNvSpPr/>
            <p:nvPr/>
          </p:nvSpPr>
          <p:spPr>
            <a:xfrm flipH="1">
              <a:off x="15189980" y="6127091"/>
              <a:ext cx="3604358" cy="3788731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AutoShape 34"/>
            <p:cNvSpPr/>
            <p:nvPr/>
          </p:nvSpPr>
          <p:spPr>
            <a:xfrm flipH="1">
              <a:off x="14686943" y="5475554"/>
              <a:ext cx="4125662" cy="4440861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35"/>
            <p:cNvSpPr/>
            <p:nvPr/>
          </p:nvSpPr>
          <p:spPr>
            <a:xfrm flipH="1">
              <a:off x="16291286" y="7426797"/>
              <a:ext cx="2466844" cy="2489025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AutoShape 36"/>
            <p:cNvSpPr/>
            <p:nvPr/>
          </p:nvSpPr>
          <p:spPr>
            <a:xfrm flipH="1">
              <a:off x="15768141" y="6837391"/>
              <a:ext cx="3008030" cy="3078432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AutoShape 37"/>
            <p:cNvSpPr/>
            <p:nvPr/>
          </p:nvSpPr>
          <p:spPr>
            <a:xfrm flipH="1">
              <a:off x="16921616" y="8021457"/>
              <a:ext cx="1891125" cy="1964256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4149188" y="93754"/>
              <a:ext cx="12756862" cy="9893158"/>
            </a:xfrm>
            <a:prstGeom prst="line">
              <a:avLst/>
            </a:prstGeom>
            <a:ln w="50800" cap="flat">
              <a:solidFill>
                <a:srgbClr val="000000">
                  <a:alpha val="41961"/>
                </a:srgbClr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6685981" y="8960977"/>
            <a:ext cx="1541214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29">
                <a:solidFill>
                  <a:srgbClr val="FFFFFF"/>
                </a:solidFill>
                <a:latin typeface="Canva Sans"/>
              </a:rPr>
              <a:t>9</a:t>
            </a:r>
          </a:p>
        </p:txBody>
      </p:sp>
      <p:sp>
        <p:nvSpPr>
          <p:cNvPr id="40" name="Freeform 40"/>
          <p:cNvSpPr/>
          <p:nvPr/>
        </p:nvSpPr>
        <p:spPr>
          <a:xfrm>
            <a:off x="4477291" y="2845214"/>
            <a:ext cx="12503331" cy="6191963"/>
          </a:xfrm>
          <a:custGeom>
            <a:avLst/>
            <a:gdLst/>
            <a:ahLst/>
            <a:cxnLst/>
            <a:rect l="l" t="t" r="r" b="b"/>
            <a:pathLst>
              <a:path w="12503331" h="6191963">
                <a:moveTo>
                  <a:pt x="0" y="0"/>
                </a:moveTo>
                <a:lnTo>
                  <a:pt x="12503331" y="0"/>
                </a:lnTo>
                <a:lnTo>
                  <a:pt x="12503331" y="6191963"/>
                </a:lnTo>
                <a:lnTo>
                  <a:pt x="0" y="6191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2975939" y="1417783"/>
            <a:ext cx="4375012" cy="676138"/>
          </a:xfrm>
          <a:custGeom>
            <a:avLst/>
            <a:gdLst/>
            <a:ahLst/>
            <a:cxnLst/>
            <a:rect l="l" t="t" r="r" b="b"/>
            <a:pathLst>
              <a:path w="4375012" h="676138">
                <a:moveTo>
                  <a:pt x="0" y="0"/>
                </a:moveTo>
                <a:lnTo>
                  <a:pt x="4375012" y="0"/>
                </a:lnTo>
                <a:lnTo>
                  <a:pt x="4375012" y="676138"/>
                </a:lnTo>
                <a:lnTo>
                  <a:pt x="0" y="676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3863957" y="1378027"/>
            <a:ext cx="2668903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Canva Sans Bold"/>
              </a:rPr>
              <a:t>Invalid</a:t>
            </a:r>
          </a:p>
        </p:txBody>
      </p:sp>
      <p:sp>
        <p:nvSpPr>
          <p:cNvPr id="43" name="Freeform 43"/>
          <p:cNvSpPr/>
          <p:nvPr/>
        </p:nvSpPr>
        <p:spPr>
          <a:xfrm>
            <a:off x="16809923" y="613889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5"/>
                </a:lnTo>
                <a:lnTo>
                  <a:pt x="0" y="546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6986957" y="764117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9"/>
                </a:lnTo>
                <a:lnTo>
                  <a:pt x="0" y="2457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17356107" y="778396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RESULT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177</Words>
  <Application>Microsoft Office PowerPoint</Application>
  <PresentationFormat>Custom</PresentationFormat>
  <Paragraphs>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Poppins Bold</vt:lpstr>
      <vt:lpstr>Canva Sans</vt:lpstr>
      <vt:lpstr>Poppins</vt:lpstr>
      <vt:lpstr>Poppins ExtraBold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Java-OOP</dc:title>
  <cp:lastModifiedBy>Md. Mahim Hossain</cp:lastModifiedBy>
  <cp:revision>5</cp:revision>
  <dcterms:created xsi:type="dcterms:W3CDTF">2006-08-16T00:00:00Z</dcterms:created>
  <dcterms:modified xsi:type="dcterms:W3CDTF">2023-12-29T12:36:36Z</dcterms:modified>
  <dc:identifier>DAFmMJzc9rU</dc:identifier>
</cp:coreProperties>
</file>